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88163" cy="10020300"/>
  <p:embeddedFontLst>
    <p:embeddedFont>
      <p:font typeface="HG創英角ﾎﾟｯﾌﾟ体" panose="040B0A09000000000000" pitchFamily="49" charset="-128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45B44-A7B4-469D-A7DF-748CDBE09C4C}" v="10" dt="2026-04-05T05:32:13.098"/>
    <p1510:client id="{C4D90BAC-E512-48BD-B80F-B15ACC9ACF96}" v="3" dt="2026-04-05T07:00:00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42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57"/>
            <a:ext cx="7555548" cy="10691813"/>
          </a:xfrm>
          <a:custGeom>
            <a:avLst/>
            <a:gdLst/>
            <a:ahLst/>
            <a:cxnLst/>
            <a:rect l="l" t="t" r="r" b="b"/>
            <a:pathLst>
              <a:path w="7555548" h="10691813">
                <a:moveTo>
                  <a:pt x="0" y="0"/>
                </a:moveTo>
                <a:lnTo>
                  <a:pt x="7555548" y="0"/>
                </a:lnTo>
                <a:lnTo>
                  <a:pt x="7555548" y="10691813"/>
                </a:lnTo>
                <a:lnTo>
                  <a:pt x="0" y="10691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00892" y="406750"/>
            <a:ext cx="628650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 dirty="0" err="1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なまえ</a:t>
            </a:r>
            <a:endParaRPr lang="en-US" sz="1500" spc="150" dirty="0">
              <a:solidFill>
                <a:srgbClr val="0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にくまる"/>
              <a:sym typeface="にくまる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00892" y="1478845"/>
            <a:ext cx="628650" cy="234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 dirty="0" err="1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誕生日</a:t>
            </a:r>
            <a:endParaRPr lang="en-US" sz="1500" spc="150" dirty="0">
              <a:solidFill>
                <a:srgbClr val="0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にくまる"/>
              <a:sym typeface="にくまる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62061" y="1799916"/>
            <a:ext cx="209550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月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92239" y="1799916"/>
            <a:ext cx="209550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日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83582" y="1478845"/>
            <a:ext cx="628650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血液型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00892" y="2444099"/>
            <a:ext cx="1047750" cy="234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 dirty="0" err="1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すきな教科</a:t>
            </a:r>
            <a:endParaRPr lang="en-US" sz="1500" spc="150" dirty="0">
              <a:solidFill>
                <a:srgbClr val="0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にくまる"/>
              <a:sym typeface="にくまる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00892" y="3447228"/>
            <a:ext cx="1047750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すきなこと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8175" y="4428699"/>
            <a:ext cx="1676400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15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今年のもくひょう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6460" y="406750"/>
            <a:ext cx="2476500" cy="2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 err="1">
                <a:solidFill>
                  <a:srgbClr val="B5B4B4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にがおえを自由にえがこう</a:t>
            </a:r>
            <a:r>
              <a:rPr lang="en-US" sz="1500" dirty="0">
                <a:solidFill>
                  <a:srgbClr val="B5B4B4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！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71611" y="5740339"/>
            <a:ext cx="2235250" cy="16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あてはまる数字を四角に書いてね！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4191" y="6521034"/>
            <a:ext cx="1371749" cy="18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外で走るのがすき！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4191" y="7126753"/>
            <a:ext cx="1676549" cy="18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人前ではなすのがすき！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4191" y="7734447"/>
            <a:ext cx="1981349" cy="18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みんなのリーダータイプだ！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35683" y="7126753"/>
            <a:ext cx="1676549" cy="18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自分のきもちに正直だ！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35683" y="7734447"/>
            <a:ext cx="1676549" cy="18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ひとりの時間も大切だ！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22700" y="8351667"/>
            <a:ext cx="2514600" cy="156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999" spc="99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結果からあてはまる動物の色をぬろう！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7732" y="9876583"/>
            <a:ext cx="601531" cy="12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spc="8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3が3つ以上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65908" y="9876583"/>
            <a:ext cx="567003" cy="12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spc="8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2と3が2つ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96499" y="9726543"/>
            <a:ext cx="567003" cy="12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spc="8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1と3が2つ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96499" y="10028459"/>
            <a:ext cx="601531" cy="12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spc="8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2が3つ以上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25111" y="9876583"/>
            <a:ext cx="567003" cy="12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spc="8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1と2が2つ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736644" y="9876583"/>
            <a:ext cx="601531" cy="12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spc="8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にくまる"/>
                <a:sym typeface="にくまる"/>
              </a:rPr>
              <a:t>1が3つ以上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01F36B5-789E-8740-6072-C0DB2E73E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" y="80314"/>
            <a:ext cx="7480794" cy="105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4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ユーザー設定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HG創英角ﾎﾟｯﾌﾟ体</vt:lpstr>
      <vt:lpstr>Calibri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2026-04-05T06:15:55Z</dcterms:created>
  <dcterms:modified xsi:type="dcterms:W3CDTF">2026-04-05T07:07:51Z</dcterms:modified>
  <dc:identifier/>
</cp:coreProperties>
</file>