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56" r:id="rId2"/>
    <p:sldId id="258" r:id="rId3"/>
    <p:sldId id="257" r:id="rId4"/>
  </p:sldIdLst>
  <p:sldSz cx="7556500" cy="10693400"/>
  <p:notesSz cx="6858000" cy="9144000"/>
  <p:embeddedFontLst>
    <p:embeddedFont>
      <p:font typeface="HGS創英角ﾎﾟｯﾌﾟ体" panose="040B0A00000000000000" pitchFamily="50" charset="-128"/>
      <p:regular r:id="rId5"/>
    </p:embeddedFont>
    <p:embeddedFont>
      <p:font typeface="HG丸ｺﾞｼｯｸM-PRO" panose="020F0600000000000000" pitchFamily="50" charset="-128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704A"/>
    <a:srgbClr val="F5D8DA"/>
    <a:srgbClr val="666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2BF734-2459-4346-B903-581F78633501}" v="1" dt="2026-04-12T02:37:43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2424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5/10/relationships/revisionInfo" Target="revisionInfo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60979F41-03BE-B7F4-B80B-B0536288E9E8}"/>
              </a:ext>
            </a:extLst>
          </p:cNvPr>
          <p:cNvSpPr/>
          <p:nvPr/>
        </p:nvSpPr>
        <p:spPr>
          <a:xfrm>
            <a:off x="-7240" y="-5012"/>
            <a:ext cx="7563740" cy="10698412"/>
          </a:xfrm>
          <a:prstGeom prst="rect">
            <a:avLst/>
          </a:prstGeom>
          <a:solidFill>
            <a:srgbClr val="FFE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8" name="Group 2">
            <a:extLst>
              <a:ext uri="{FF2B5EF4-FFF2-40B4-BE49-F238E27FC236}">
                <a16:creationId xmlns:a16="http://schemas.microsoft.com/office/drawing/2014/main" id="{4E29B0E3-37FE-89CB-E792-B4CD0DF171F1}"/>
              </a:ext>
            </a:extLst>
          </p:cNvPr>
          <p:cNvGrpSpPr/>
          <p:nvPr/>
        </p:nvGrpSpPr>
        <p:grpSpPr>
          <a:xfrm>
            <a:off x="360000" y="1140247"/>
            <a:ext cx="6840000" cy="8466372"/>
            <a:chOff x="0" y="0"/>
            <a:chExt cx="9120000" cy="11288495"/>
          </a:xfrm>
        </p:grpSpPr>
        <p:sp>
          <p:nvSpPr>
            <p:cNvPr id="69" name="Freeform 3">
              <a:extLst>
                <a:ext uri="{FF2B5EF4-FFF2-40B4-BE49-F238E27FC236}">
                  <a16:creationId xmlns:a16="http://schemas.microsoft.com/office/drawing/2014/main" id="{EEFE9A18-F099-50DD-C945-9F1B254D2129}"/>
                </a:ext>
              </a:extLst>
            </p:cNvPr>
            <p:cNvSpPr/>
            <p:nvPr/>
          </p:nvSpPr>
          <p:spPr>
            <a:xfrm>
              <a:off x="0" y="2674060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5"/>
                  </a:lnTo>
                  <a:lnTo>
                    <a:pt x="0" y="861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" name="Freeform 4">
              <a:extLst>
                <a:ext uri="{FF2B5EF4-FFF2-40B4-BE49-F238E27FC236}">
                  <a16:creationId xmlns:a16="http://schemas.microsoft.com/office/drawing/2014/main" id="{8629089B-54B0-5AC3-C57A-627B2664DD09}"/>
                </a:ext>
              </a:extLst>
            </p:cNvPr>
            <p:cNvSpPr/>
            <p:nvPr/>
          </p:nvSpPr>
          <p:spPr>
            <a:xfrm>
              <a:off x="0" y="0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46C9F7C3-A861-CB80-F645-261042854E69}"/>
                </a:ext>
              </a:extLst>
            </p:cNvPr>
            <p:cNvSpPr/>
            <p:nvPr/>
          </p:nvSpPr>
          <p:spPr>
            <a:xfrm>
              <a:off x="0" y="2443049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aphicFrame>
        <p:nvGraphicFramePr>
          <p:cNvPr id="78" name="Table 9">
            <a:extLst>
              <a:ext uri="{FF2B5EF4-FFF2-40B4-BE49-F238E27FC236}">
                <a16:creationId xmlns:a16="http://schemas.microsoft.com/office/drawing/2014/main" id="{A153AF90-75DF-0A79-D0F7-BA5FEF39A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569257"/>
              </p:ext>
            </p:extLst>
          </p:nvPr>
        </p:nvGraphicFramePr>
        <p:xfrm>
          <a:off x="493867" y="1517473"/>
          <a:ext cx="6572909" cy="7369673"/>
        </p:xfrm>
        <a:graphic>
          <a:graphicData uri="http://schemas.openxmlformats.org/drawingml/2006/table">
            <a:tbl>
              <a:tblPr/>
              <a:tblGrid>
                <a:gridCol w="554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6408"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r>
                        <a:rPr lang="ja-JP" altLang="en-US" sz="1100" dirty="0"/>
                        <a:t>ｃ</a:t>
                      </a:r>
                      <a:endParaRPr lang="en-US" sz="1100" dirty="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65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72" name="Group 25">
            <a:extLst>
              <a:ext uri="{FF2B5EF4-FFF2-40B4-BE49-F238E27FC236}">
                <a16:creationId xmlns:a16="http://schemas.microsoft.com/office/drawing/2014/main" id="{8665B82A-2DA1-8675-4078-788C272EF56E}"/>
              </a:ext>
            </a:extLst>
          </p:cNvPr>
          <p:cNvGrpSpPr/>
          <p:nvPr/>
        </p:nvGrpSpPr>
        <p:grpSpPr>
          <a:xfrm>
            <a:off x="3253195" y="360000"/>
            <a:ext cx="3946805" cy="561843"/>
            <a:chOff x="0" y="0"/>
            <a:chExt cx="1414446" cy="201352"/>
          </a:xfrm>
        </p:grpSpPr>
        <p:sp>
          <p:nvSpPr>
            <p:cNvPr id="73" name="Freeform 26">
              <a:extLst>
                <a:ext uri="{FF2B5EF4-FFF2-40B4-BE49-F238E27FC236}">
                  <a16:creationId xmlns:a16="http://schemas.microsoft.com/office/drawing/2014/main" id="{3E28B991-E550-0148-3353-21685DC02CCC}"/>
                </a:ext>
              </a:extLst>
            </p:cNvPr>
            <p:cNvSpPr/>
            <p:nvPr/>
          </p:nvSpPr>
          <p:spPr>
            <a:xfrm>
              <a:off x="0" y="0"/>
              <a:ext cx="1414446" cy="201352"/>
            </a:xfrm>
            <a:custGeom>
              <a:avLst/>
              <a:gdLst/>
              <a:ahLst/>
              <a:cxnLst/>
              <a:rect l="l" t="t" r="r" b="b"/>
              <a:pathLst>
                <a:path w="1414446" h="201352">
                  <a:moveTo>
                    <a:pt x="21577" y="0"/>
                  </a:moveTo>
                  <a:lnTo>
                    <a:pt x="1392869" y="0"/>
                  </a:lnTo>
                  <a:cubicBezTo>
                    <a:pt x="1404785" y="0"/>
                    <a:pt x="1414446" y="9660"/>
                    <a:pt x="1414446" y="21577"/>
                  </a:cubicBezTo>
                  <a:lnTo>
                    <a:pt x="1414446" y="179775"/>
                  </a:lnTo>
                  <a:cubicBezTo>
                    <a:pt x="1414446" y="191691"/>
                    <a:pt x="1404785" y="201352"/>
                    <a:pt x="1392869" y="201352"/>
                  </a:cubicBezTo>
                  <a:lnTo>
                    <a:pt x="21577" y="201352"/>
                  </a:lnTo>
                  <a:cubicBezTo>
                    <a:pt x="9660" y="201352"/>
                    <a:pt x="0" y="191691"/>
                    <a:pt x="0" y="179775"/>
                  </a:cubicBezTo>
                  <a:lnTo>
                    <a:pt x="0" y="21577"/>
                  </a:lnTo>
                  <a:cubicBezTo>
                    <a:pt x="0" y="9660"/>
                    <a:pt x="9660" y="0"/>
                    <a:pt x="2157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4" name="TextBox 27">
              <a:extLst>
                <a:ext uri="{FF2B5EF4-FFF2-40B4-BE49-F238E27FC236}">
                  <a16:creationId xmlns:a16="http://schemas.microsoft.com/office/drawing/2014/main" id="{885228FA-5D07-8852-0760-6AD35823E793}"/>
                </a:ext>
              </a:extLst>
            </p:cNvPr>
            <p:cNvSpPr txBox="1"/>
            <p:nvPr/>
          </p:nvSpPr>
          <p:spPr>
            <a:xfrm>
              <a:off x="0" y="-104775"/>
              <a:ext cx="1414446" cy="3061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146709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30675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あ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914642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ど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462" y="399112"/>
            <a:ext cx="3299723" cy="48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8"/>
              </a:lnSpc>
            </a:pPr>
            <a:r>
              <a:rPr lang="en-US" sz="3298" spc="-150" dirty="0" err="1">
                <a:solidFill>
                  <a:srgbClr val="4F704A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おんどくカード</a:t>
            </a:r>
            <a:endParaRPr lang="en-US" sz="3298" spc="-150" dirty="0">
              <a:solidFill>
                <a:srgbClr val="4F704A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925241" y="9995352"/>
            <a:ext cx="1680131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</a:t>
            </a:r>
            <a:r>
              <a:rPr lang="en-US" sz="1299" spc="72" dirty="0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きいてね</a:t>
            </a:r>
            <a:endParaRPr lang="en-US" sz="1299" spc="72" dirty="0">
              <a:solidFill>
                <a:srgbClr val="666262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311650" y="9995352"/>
            <a:ext cx="961895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はい</a:t>
            </a:r>
            <a:r>
              <a:rPr lang="en-US" sz="1299" spc="72" dirty="0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どうぞ</a:t>
            </a:r>
            <a:endParaRPr lang="en-US" sz="1299" spc="72" dirty="0">
              <a:solidFill>
                <a:srgbClr val="666262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681612" y="687157"/>
            <a:ext cx="420213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なまえ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56974" y="687157"/>
            <a:ext cx="883276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 dirty="0" err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ねん</a:t>
            </a:r>
            <a:r>
              <a: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　 　</a:t>
            </a:r>
            <a:r>
              <a:rPr lang="en-US" sz="1000" b="1" dirty="0" err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くみ</a:t>
            </a:r>
            <a:endParaRPr lang="en-US" sz="1000" b="1" dirty="0">
              <a:solidFill>
                <a:srgbClr val="4F704A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モトヤマルベリ Medium"/>
              <a:sym typeface="UDモトヤマルベリ Medium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DBDC6A00-952F-772C-ACAE-9D45840A65EE}"/>
              </a:ext>
            </a:extLst>
          </p:cNvPr>
          <p:cNvGrpSpPr/>
          <p:nvPr/>
        </p:nvGrpSpPr>
        <p:grpSpPr>
          <a:xfrm>
            <a:off x="568235" y="1584903"/>
            <a:ext cx="6489573" cy="7114597"/>
            <a:chOff x="568235" y="1523670"/>
            <a:chExt cx="6489573" cy="7114597"/>
          </a:xfrm>
        </p:grpSpPr>
        <p:sp>
          <p:nvSpPr>
            <p:cNvPr id="26" name="TextBox 26"/>
            <p:cNvSpPr txBox="1"/>
            <p:nvPr/>
          </p:nvSpPr>
          <p:spPr>
            <a:xfrm>
              <a:off x="3980441" y="1816403"/>
              <a:ext cx="53205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こえの</a:t>
              </a:r>
              <a:endParaRPr lang="en-US" sz="9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おおきさ</a:t>
              </a:r>
              <a:endParaRPr lang="en-US" sz="9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532658" y="1816404"/>
              <a:ext cx="541109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5082844" y="1897367"/>
              <a:ext cx="550350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しせい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5667441" y="1816403"/>
              <a:ext cx="674941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383157" y="1897367"/>
              <a:ext cx="674651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せんせい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575278" y="1903401"/>
              <a:ext cx="411318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ひづけ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988135" y="1554145"/>
              <a:ext cx="1641405" cy="113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4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◎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よい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◯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ふつう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△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もうすこし</a:t>
              </a:r>
              <a:endParaRPr lang="en-US" sz="8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568235" y="1523670"/>
              <a:ext cx="336016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ひとに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きいて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もらいましょう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5646061" y="1523670"/>
              <a:ext cx="138155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サイン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406185" y="1816404"/>
              <a:ext cx="55237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かい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すう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076186" y="1897367"/>
              <a:ext cx="2269589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よむところ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7" name="AutoShape 37"/>
            <p:cNvSpPr/>
            <p:nvPr/>
          </p:nvSpPr>
          <p:spPr>
            <a:xfrm flipV="1">
              <a:off x="716040" y="2436704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8" name="AutoShape 38"/>
            <p:cNvSpPr/>
            <p:nvPr/>
          </p:nvSpPr>
          <p:spPr>
            <a:xfrm flipV="1">
              <a:off x="716040" y="3096326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9" name="AutoShape 39"/>
            <p:cNvSpPr/>
            <p:nvPr/>
          </p:nvSpPr>
          <p:spPr>
            <a:xfrm flipV="1">
              <a:off x="716040" y="3755949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0" name="AutoShape 40"/>
            <p:cNvSpPr/>
            <p:nvPr/>
          </p:nvSpPr>
          <p:spPr>
            <a:xfrm flipV="1">
              <a:off x="716040" y="4415572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1" name="AutoShape 41"/>
            <p:cNvSpPr/>
            <p:nvPr/>
          </p:nvSpPr>
          <p:spPr>
            <a:xfrm flipV="1">
              <a:off x="716040" y="5075195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2" name="AutoShape 42"/>
            <p:cNvSpPr/>
            <p:nvPr/>
          </p:nvSpPr>
          <p:spPr>
            <a:xfrm flipV="1">
              <a:off x="716040" y="5734817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3" name="AutoShape 43"/>
            <p:cNvSpPr/>
            <p:nvPr/>
          </p:nvSpPr>
          <p:spPr>
            <a:xfrm flipV="1">
              <a:off x="716040" y="6394439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4" name="AutoShape 44"/>
            <p:cNvSpPr/>
            <p:nvPr/>
          </p:nvSpPr>
          <p:spPr>
            <a:xfrm flipV="1">
              <a:off x="716040" y="7054062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5" name="AutoShape 45"/>
            <p:cNvSpPr/>
            <p:nvPr/>
          </p:nvSpPr>
          <p:spPr>
            <a:xfrm flipV="1">
              <a:off x="716040" y="7713685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6" name="AutoShape 46"/>
            <p:cNvSpPr/>
            <p:nvPr/>
          </p:nvSpPr>
          <p:spPr>
            <a:xfrm flipV="1">
              <a:off x="716040" y="8373307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66" name="Freeform 20">
            <a:extLst>
              <a:ext uri="{FF2B5EF4-FFF2-40B4-BE49-F238E27FC236}">
                <a16:creationId xmlns:a16="http://schemas.microsoft.com/office/drawing/2014/main" id="{AE653669-0F2A-5A2A-329E-490C7CD7EDB5}"/>
              </a:ext>
            </a:extLst>
          </p:cNvPr>
          <p:cNvSpPr/>
          <p:nvPr/>
        </p:nvSpPr>
        <p:spPr>
          <a:xfrm rot="21155113">
            <a:off x="-712903" y="9035561"/>
            <a:ext cx="2420821" cy="1864162"/>
          </a:xfrm>
          <a:custGeom>
            <a:avLst/>
            <a:gdLst/>
            <a:ahLst/>
            <a:cxnLst/>
            <a:rect l="l" t="t" r="r" b="b"/>
            <a:pathLst>
              <a:path w="2420821" h="1864162">
                <a:moveTo>
                  <a:pt x="0" y="0"/>
                </a:moveTo>
                <a:lnTo>
                  <a:pt x="2420821" y="0"/>
                </a:lnTo>
                <a:lnTo>
                  <a:pt x="2420821" y="1864162"/>
                </a:lnTo>
                <a:lnTo>
                  <a:pt x="0" y="1864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7" name="Freeform 24">
            <a:extLst>
              <a:ext uri="{FF2B5EF4-FFF2-40B4-BE49-F238E27FC236}">
                <a16:creationId xmlns:a16="http://schemas.microsoft.com/office/drawing/2014/main" id="{DAA2CBB0-D037-F4D2-3890-44B61573A83B}"/>
              </a:ext>
            </a:extLst>
          </p:cNvPr>
          <p:cNvSpPr/>
          <p:nvPr/>
        </p:nvSpPr>
        <p:spPr>
          <a:xfrm>
            <a:off x="5521195" y="9062930"/>
            <a:ext cx="2622551" cy="1903679"/>
          </a:xfrm>
          <a:custGeom>
            <a:avLst/>
            <a:gdLst/>
            <a:ahLst/>
            <a:cxnLst/>
            <a:rect l="l" t="t" r="r" b="b"/>
            <a:pathLst>
              <a:path w="2622551" h="1903679">
                <a:moveTo>
                  <a:pt x="0" y="0"/>
                </a:moveTo>
                <a:lnTo>
                  <a:pt x="2622550" y="0"/>
                </a:lnTo>
                <a:lnTo>
                  <a:pt x="2622550" y="1903679"/>
                </a:lnTo>
                <a:lnTo>
                  <a:pt x="0" y="1903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75" name="AutoShape 47">
            <a:extLst>
              <a:ext uri="{FF2B5EF4-FFF2-40B4-BE49-F238E27FC236}">
                <a16:creationId xmlns:a16="http://schemas.microsoft.com/office/drawing/2014/main" id="{2E373B6C-6EE4-EE1B-4A50-5790DF7D934A}"/>
              </a:ext>
            </a:extLst>
          </p:cNvPr>
          <p:cNvSpPr/>
          <p:nvPr/>
        </p:nvSpPr>
        <p:spPr>
          <a:xfrm flipV="1">
            <a:off x="3263501" y="921843"/>
            <a:ext cx="3936499" cy="0"/>
          </a:xfrm>
          <a:prstGeom prst="line">
            <a:avLst/>
          </a:prstGeom>
          <a:ln w="19050" cap="rnd">
            <a:solidFill>
              <a:srgbClr val="4F70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B41F0-2166-E937-FD7D-A861DFA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C617C4EF-CF03-4615-5A4E-D8220516D9BC}"/>
              </a:ext>
            </a:extLst>
          </p:cNvPr>
          <p:cNvSpPr/>
          <p:nvPr/>
        </p:nvSpPr>
        <p:spPr>
          <a:xfrm>
            <a:off x="-7240" y="-5012"/>
            <a:ext cx="7563740" cy="10698412"/>
          </a:xfrm>
          <a:prstGeom prst="rect">
            <a:avLst/>
          </a:prstGeom>
          <a:solidFill>
            <a:srgbClr val="F5D8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8" name="Group 2">
            <a:extLst>
              <a:ext uri="{FF2B5EF4-FFF2-40B4-BE49-F238E27FC236}">
                <a16:creationId xmlns:a16="http://schemas.microsoft.com/office/drawing/2014/main" id="{0D00B151-D187-1227-ABDC-1AD53038D403}"/>
              </a:ext>
            </a:extLst>
          </p:cNvPr>
          <p:cNvGrpSpPr/>
          <p:nvPr/>
        </p:nvGrpSpPr>
        <p:grpSpPr>
          <a:xfrm>
            <a:off x="360000" y="1140247"/>
            <a:ext cx="6840000" cy="8466372"/>
            <a:chOff x="0" y="0"/>
            <a:chExt cx="9120000" cy="11288495"/>
          </a:xfrm>
        </p:grpSpPr>
        <p:sp>
          <p:nvSpPr>
            <p:cNvPr id="69" name="Freeform 3">
              <a:extLst>
                <a:ext uri="{FF2B5EF4-FFF2-40B4-BE49-F238E27FC236}">
                  <a16:creationId xmlns:a16="http://schemas.microsoft.com/office/drawing/2014/main" id="{1731160E-8F94-EED7-B8D3-6AD8DE4B7887}"/>
                </a:ext>
              </a:extLst>
            </p:cNvPr>
            <p:cNvSpPr/>
            <p:nvPr/>
          </p:nvSpPr>
          <p:spPr>
            <a:xfrm>
              <a:off x="0" y="2674060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5"/>
                  </a:lnTo>
                  <a:lnTo>
                    <a:pt x="0" y="8614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0" name="Freeform 4">
              <a:extLst>
                <a:ext uri="{FF2B5EF4-FFF2-40B4-BE49-F238E27FC236}">
                  <a16:creationId xmlns:a16="http://schemas.microsoft.com/office/drawing/2014/main" id="{7F11AC21-EB46-CEA5-3271-29EC73338331}"/>
                </a:ext>
              </a:extLst>
            </p:cNvPr>
            <p:cNvSpPr/>
            <p:nvPr/>
          </p:nvSpPr>
          <p:spPr>
            <a:xfrm>
              <a:off x="0" y="0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b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1E2F3ECE-501A-353B-1ACB-AE402213B9E4}"/>
                </a:ext>
              </a:extLst>
            </p:cNvPr>
            <p:cNvSpPr/>
            <p:nvPr/>
          </p:nvSpPr>
          <p:spPr>
            <a:xfrm>
              <a:off x="0" y="2443049"/>
              <a:ext cx="9120000" cy="8614436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id="{B61A6992-C2B0-2022-FF5F-6C2C13D6B1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170787"/>
              </p:ext>
            </p:extLst>
          </p:nvPr>
        </p:nvGraphicFramePr>
        <p:xfrm>
          <a:off x="493867" y="1517473"/>
          <a:ext cx="6572909" cy="7369673"/>
        </p:xfrm>
        <a:graphic>
          <a:graphicData uri="http://schemas.openxmlformats.org/drawingml/2006/table">
            <a:tbl>
              <a:tblPr/>
              <a:tblGrid>
                <a:gridCol w="554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6408"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65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704A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70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72" name="Group 25">
            <a:extLst>
              <a:ext uri="{FF2B5EF4-FFF2-40B4-BE49-F238E27FC236}">
                <a16:creationId xmlns:a16="http://schemas.microsoft.com/office/drawing/2014/main" id="{59640129-0CE0-3C45-2326-A351F7F4A4C4}"/>
              </a:ext>
            </a:extLst>
          </p:cNvPr>
          <p:cNvGrpSpPr/>
          <p:nvPr/>
        </p:nvGrpSpPr>
        <p:grpSpPr>
          <a:xfrm>
            <a:off x="3253195" y="360000"/>
            <a:ext cx="3946805" cy="561843"/>
            <a:chOff x="0" y="0"/>
            <a:chExt cx="1414446" cy="201352"/>
          </a:xfrm>
        </p:grpSpPr>
        <p:sp>
          <p:nvSpPr>
            <p:cNvPr id="73" name="Freeform 26">
              <a:extLst>
                <a:ext uri="{FF2B5EF4-FFF2-40B4-BE49-F238E27FC236}">
                  <a16:creationId xmlns:a16="http://schemas.microsoft.com/office/drawing/2014/main" id="{D15B29E8-3A9A-A729-D688-78CA09A98F01}"/>
                </a:ext>
              </a:extLst>
            </p:cNvPr>
            <p:cNvSpPr/>
            <p:nvPr/>
          </p:nvSpPr>
          <p:spPr>
            <a:xfrm>
              <a:off x="0" y="0"/>
              <a:ext cx="1414446" cy="201352"/>
            </a:xfrm>
            <a:custGeom>
              <a:avLst/>
              <a:gdLst/>
              <a:ahLst/>
              <a:cxnLst/>
              <a:rect l="l" t="t" r="r" b="b"/>
              <a:pathLst>
                <a:path w="1414446" h="201352">
                  <a:moveTo>
                    <a:pt x="21577" y="0"/>
                  </a:moveTo>
                  <a:lnTo>
                    <a:pt x="1392869" y="0"/>
                  </a:lnTo>
                  <a:cubicBezTo>
                    <a:pt x="1404785" y="0"/>
                    <a:pt x="1414446" y="9660"/>
                    <a:pt x="1414446" y="21577"/>
                  </a:cubicBezTo>
                  <a:lnTo>
                    <a:pt x="1414446" y="179775"/>
                  </a:lnTo>
                  <a:cubicBezTo>
                    <a:pt x="1414446" y="191691"/>
                    <a:pt x="1404785" y="201352"/>
                    <a:pt x="1392869" y="201352"/>
                  </a:cubicBezTo>
                  <a:lnTo>
                    <a:pt x="21577" y="201352"/>
                  </a:lnTo>
                  <a:cubicBezTo>
                    <a:pt x="9660" y="201352"/>
                    <a:pt x="0" y="191691"/>
                    <a:pt x="0" y="179775"/>
                  </a:cubicBezTo>
                  <a:lnTo>
                    <a:pt x="0" y="21577"/>
                  </a:lnTo>
                  <a:cubicBezTo>
                    <a:pt x="0" y="9660"/>
                    <a:pt x="9660" y="0"/>
                    <a:pt x="2157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74" name="TextBox 27">
              <a:extLst>
                <a:ext uri="{FF2B5EF4-FFF2-40B4-BE49-F238E27FC236}">
                  <a16:creationId xmlns:a16="http://schemas.microsoft.com/office/drawing/2014/main" id="{35109095-8FD7-EB42-A33B-6AF326E660C0}"/>
                </a:ext>
              </a:extLst>
            </p:cNvPr>
            <p:cNvSpPr txBox="1"/>
            <p:nvPr/>
          </p:nvSpPr>
          <p:spPr>
            <a:xfrm>
              <a:off x="0" y="-104775"/>
              <a:ext cx="1414446" cy="3061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0"/>
                </a:lnSpc>
              </a:pPr>
              <a:endParaRPr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E0A5F05C-F9D6-DC23-8A13-7543A4385D47}"/>
              </a:ext>
            </a:extLst>
          </p:cNvPr>
          <p:cNvSpPr txBox="1"/>
          <p:nvPr/>
        </p:nvSpPr>
        <p:spPr>
          <a:xfrm>
            <a:off x="2146709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か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62853C3-4E74-9A88-BC9C-022D4BAB5A05}"/>
              </a:ext>
            </a:extLst>
          </p:cNvPr>
          <p:cNvSpPr txBox="1"/>
          <p:nvPr/>
        </p:nvSpPr>
        <p:spPr>
          <a:xfrm>
            <a:off x="2530675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あ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A43A79E3-8DE7-ED39-5354-FD7B992DB696}"/>
              </a:ext>
            </a:extLst>
          </p:cNvPr>
          <p:cNvSpPr txBox="1"/>
          <p:nvPr/>
        </p:nvSpPr>
        <p:spPr>
          <a:xfrm>
            <a:off x="2914642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ど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87322A12-EFDB-081F-C2B1-84938707B653}"/>
              </a:ext>
            </a:extLst>
          </p:cNvPr>
          <p:cNvSpPr txBox="1"/>
          <p:nvPr/>
        </p:nvSpPr>
        <p:spPr>
          <a:xfrm>
            <a:off x="106462" y="399112"/>
            <a:ext cx="3299723" cy="48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8"/>
              </a:lnSpc>
            </a:pPr>
            <a:r>
              <a:rPr lang="en-US" sz="3298" spc="-150" dirty="0" err="1">
                <a:solidFill>
                  <a:srgbClr val="4F704A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おんどくカード</a:t>
            </a:r>
            <a:endParaRPr lang="en-US" sz="3298" spc="-150" dirty="0">
              <a:solidFill>
                <a:srgbClr val="4F704A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8097FAD-7C49-F1A2-FA77-E4CAAFBB2D67}"/>
              </a:ext>
            </a:extLst>
          </p:cNvPr>
          <p:cNvSpPr txBox="1"/>
          <p:nvPr/>
        </p:nvSpPr>
        <p:spPr>
          <a:xfrm>
            <a:off x="1925241" y="9995352"/>
            <a:ext cx="1680131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</a:t>
            </a:r>
            <a:r>
              <a:rPr lang="en-US" sz="1299" spc="72" dirty="0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きいてね</a:t>
            </a:r>
            <a:endParaRPr lang="en-US" sz="1299" spc="72" dirty="0">
              <a:solidFill>
                <a:srgbClr val="666262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21DF3A7-4252-82BD-B374-C09EC27E96AC}"/>
              </a:ext>
            </a:extLst>
          </p:cNvPr>
          <p:cNvSpPr txBox="1"/>
          <p:nvPr/>
        </p:nvSpPr>
        <p:spPr>
          <a:xfrm>
            <a:off x="4311650" y="9995352"/>
            <a:ext cx="961895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はい</a:t>
            </a:r>
            <a:r>
              <a:rPr lang="en-US" sz="1299" spc="72" dirty="0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666262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どうぞ</a:t>
            </a:r>
            <a:endParaRPr lang="en-US" sz="1299" spc="72" dirty="0">
              <a:solidFill>
                <a:srgbClr val="666262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F9CCC5BD-3BED-7C86-93C7-0B8756F528C8}"/>
              </a:ext>
            </a:extLst>
          </p:cNvPr>
          <p:cNvSpPr txBox="1"/>
          <p:nvPr/>
        </p:nvSpPr>
        <p:spPr>
          <a:xfrm>
            <a:off x="4681612" y="687157"/>
            <a:ext cx="420213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なまえ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273BB983-5471-A5A8-EA9D-9E3F48BEA2F1}"/>
              </a:ext>
            </a:extLst>
          </p:cNvPr>
          <p:cNvSpPr txBox="1"/>
          <p:nvPr/>
        </p:nvSpPr>
        <p:spPr>
          <a:xfrm>
            <a:off x="3656974" y="687157"/>
            <a:ext cx="883276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 dirty="0" err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ねん</a:t>
            </a:r>
            <a:r>
              <a: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　 　</a:t>
            </a:r>
            <a:r>
              <a:rPr lang="en-US" sz="1000" b="1" dirty="0" err="1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くみ</a:t>
            </a:r>
            <a:endParaRPr lang="en-US" sz="1000" b="1" dirty="0">
              <a:solidFill>
                <a:srgbClr val="4F704A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モトヤマルベリ Medium"/>
              <a:sym typeface="UDモトヤマルベリ Medium"/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C1E181EB-9A93-BABD-2027-F395E3985A3E}"/>
              </a:ext>
            </a:extLst>
          </p:cNvPr>
          <p:cNvGrpSpPr/>
          <p:nvPr/>
        </p:nvGrpSpPr>
        <p:grpSpPr>
          <a:xfrm>
            <a:off x="568235" y="1584903"/>
            <a:ext cx="6489573" cy="7114597"/>
            <a:chOff x="568235" y="1523670"/>
            <a:chExt cx="6489573" cy="7114597"/>
          </a:xfrm>
        </p:grpSpPr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DDE181A5-58BA-9FCC-F2A5-BB12A866A099}"/>
                </a:ext>
              </a:extLst>
            </p:cNvPr>
            <p:cNvSpPr txBox="1"/>
            <p:nvPr/>
          </p:nvSpPr>
          <p:spPr>
            <a:xfrm>
              <a:off x="3980441" y="1816403"/>
              <a:ext cx="53205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こえの</a:t>
              </a:r>
              <a:endParaRPr lang="en-US" sz="9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おおきさ</a:t>
              </a:r>
              <a:endParaRPr lang="en-US" sz="9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3BCBB6F9-258F-2A67-3BCD-C3BD21075285}"/>
                </a:ext>
              </a:extLst>
            </p:cNvPr>
            <p:cNvSpPr txBox="1"/>
            <p:nvPr/>
          </p:nvSpPr>
          <p:spPr>
            <a:xfrm>
              <a:off x="4532658" y="1816404"/>
              <a:ext cx="541109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ACEDFCB8-FD9B-05B9-D0DF-EE540482AEDE}"/>
                </a:ext>
              </a:extLst>
            </p:cNvPr>
            <p:cNvSpPr txBox="1"/>
            <p:nvPr/>
          </p:nvSpPr>
          <p:spPr>
            <a:xfrm>
              <a:off x="5082844" y="1897367"/>
              <a:ext cx="550350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しせい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5084A9D-CACD-66E9-00EF-202CB7852AE1}"/>
                </a:ext>
              </a:extLst>
            </p:cNvPr>
            <p:cNvSpPr txBox="1"/>
            <p:nvPr/>
          </p:nvSpPr>
          <p:spPr>
            <a:xfrm>
              <a:off x="5667441" y="1816403"/>
              <a:ext cx="674941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CDA28F8D-2292-4A9F-C428-0613E363FBB8}"/>
                </a:ext>
              </a:extLst>
            </p:cNvPr>
            <p:cNvSpPr txBox="1"/>
            <p:nvPr/>
          </p:nvSpPr>
          <p:spPr>
            <a:xfrm>
              <a:off x="6383157" y="1897367"/>
              <a:ext cx="674651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せんせい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9E5EF766-F3F7-B94E-9D9C-9B764EEBC004}"/>
                </a:ext>
              </a:extLst>
            </p:cNvPr>
            <p:cNvSpPr txBox="1"/>
            <p:nvPr/>
          </p:nvSpPr>
          <p:spPr>
            <a:xfrm>
              <a:off x="575278" y="1903401"/>
              <a:ext cx="411318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ひづけ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7679F8F2-AF8C-AFE5-C489-B9906932CBAF}"/>
                </a:ext>
              </a:extLst>
            </p:cNvPr>
            <p:cNvSpPr txBox="1"/>
            <p:nvPr/>
          </p:nvSpPr>
          <p:spPr>
            <a:xfrm>
              <a:off x="3988135" y="1554145"/>
              <a:ext cx="1641405" cy="113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4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◎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よい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◯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ふつう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△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もうすこし</a:t>
              </a:r>
              <a:endParaRPr lang="en-US" sz="8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F379B4F-7C9E-9869-CB90-C19E366F9C46}"/>
                </a:ext>
              </a:extLst>
            </p:cNvPr>
            <p:cNvSpPr txBox="1"/>
            <p:nvPr/>
          </p:nvSpPr>
          <p:spPr>
            <a:xfrm>
              <a:off x="568235" y="1523670"/>
              <a:ext cx="336016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ひとに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きいて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もらいましょう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506EA8D1-4D14-8C3C-399D-927C5695CB49}"/>
                </a:ext>
              </a:extLst>
            </p:cNvPr>
            <p:cNvSpPr txBox="1"/>
            <p:nvPr/>
          </p:nvSpPr>
          <p:spPr>
            <a:xfrm>
              <a:off x="5646061" y="1523670"/>
              <a:ext cx="138155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サイン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D1846AE8-4F96-1D65-32C7-308B62B9FD48}"/>
                </a:ext>
              </a:extLst>
            </p:cNvPr>
            <p:cNvSpPr txBox="1"/>
            <p:nvPr/>
          </p:nvSpPr>
          <p:spPr>
            <a:xfrm>
              <a:off x="3406185" y="1816404"/>
              <a:ext cx="55237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かい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すう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318067B8-3AA0-5CCC-D137-6755A7590D34}"/>
                </a:ext>
              </a:extLst>
            </p:cNvPr>
            <p:cNvSpPr txBox="1"/>
            <p:nvPr/>
          </p:nvSpPr>
          <p:spPr>
            <a:xfrm>
              <a:off x="1076186" y="1897367"/>
              <a:ext cx="2269589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4F704A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よむところ</a:t>
              </a:r>
              <a:endParaRPr lang="en-US" sz="1000" b="1" dirty="0">
                <a:solidFill>
                  <a:srgbClr val="4F704A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37" name="AutoShape 37">
              <a:extLst>
                <a:ext uri="{FF2B5EF4-FFF2-40B4-BE49-F238E27FC236}">
                  <a16:creationId xmlns:a16="http://schemas.microsoft.com/office/drawing/2014/main" id="{63C57B69-DBA3-B0C9-D34F-E4ECFF7DE845}"/>
                </a:ext>
              </a:extLst>
            </p:cNvPr>
            <p:cNvSpPr/>
            <p:nvPr/>
          </p:nvSpPr>
          <p:spPr>
            <a:xfrm flipV="1">
              <a:off x="716040" y="2436704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8" name="AutoShape 38">
              <a:extLst>
                <a:ext uri="{FF2B5EF4-FFF2-40B4-BE49-F238E27FC236}">
                  <a16:creationId xmlns:a16="http://schemas.microsoft.com/office/drawing/2014/main" id="{259AABEF-E6E2-821C-72BF-879E1109E362}"/>
                </a:ext>
              </a:extLst>
            </p:cNvPr>
            <p:cNvSpPr/>
            <p:nvPr/>
          </p:nvSpPr>
          <p:spPr>
            <a:xfrm flipV="1">
              <a:off x="716040" y="3096326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9" name="AutoShape 39">
              <a:extLst>
                <a:ext uri="{FF2B5EF4-FFF2-40B4-BE49-F238E27FC236}">
                  <a16:creationId xmlns:a16="http://schemas.microsoft.com/office/drawing/2014/main" id="{21409A46-36D9-A02D-6ED9-E46A17729490}"/>
                </a:ext>
              </a:extLst>
            </p:cNvPr>
            <p:cNvSpPr/>
            <p:nvPr/>
          </p:nvSpPr>
          <p:spPr>
            <a:xfrm flipV="1">
              <a:off x="716040" y="3755949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E466B35B-3FDC-F468-C36E-6E382BBE4551}"/>
                </a:ext>
              </a:extLst>
            </p:cNvPr>
            <p:cNvSpPr/>
            <p:nvPr/>
          </p:nvSpPr>
          <p:spPr>
            <a:xfrm flipV="1">
              <a:off x="716040" y="4415572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1" name="AutoShape 41">
              <a:extLst>
                <a:ext uri="{FF2B5EF4-FFF2-40B4-BE49-F238E27FC236}">
                  <a16:creationId xmlns:a16="http://schemas.microsoft.com/office/drawing/2014/main" id="{E0242F9A-9FED-026E-D486-0F8B4E82E2D9}"/>
                </a:ext>
              </a:extLst>
            </p:cNvPr>
            <p:cNvSpPr/>
            <p:nvPr/>
          </p:nvSpPr>
          <p:spPr>
            <a:xfrm flipV="1">
              <a:off x="716040" y="5075195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2" name="AutoShape 42">
              <a:extLst>
                <a:ext uri="{FF2B5EF4-FFF2-40B4-BE49-F238E27FC236}">
                  <a16:creationId xmlns:a16="http://schemas.microsoft.com/office/drawing/2014/main" id="{2DA969DA-F7BB-DACD-05E8-C0C68751C72A}"/>
                </a:ext>
              </a:extLst>
            </p:cNvPr>
            <p:cNvSpPr/>
            <p:nvPr/>
          </p:nvSpPr>
          <p:spPr>
            <a:xfrm flipV="1">
              <a:off x="716040" y="5734817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3" name="AutoShape 43">
              <a:extLst>
                <a:ext uri="{FF2B5EF4-FFF2-40B4-BE49-F238E27FC236}">
                  <a16:creationId xmlns:a16="http://schemas.microsoft.com/office/drawing/2014/main" id="{96756DA5-2A1A-2634-8154-46F2C40DA531}"/>
                </a:ext>
              </a:extLst>
            </p:cNvPr>
            <p:cNvSpPr/>
            <p:nvPr/>
          </p:nvSpPr>
          <p:spPr>
            <a:xfrm flipV="1">
              <a:off x="716040" y="6394439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4" name="AutoShape 44">
              <a:extLst>
                <a:ext uri="{FF2B5EF4-FFF2-40B4-BE49-F238E27FC236}">
                  <a16:creationId xmlns:a16="http://schemas.microsoft.com/office/drawing/2014/main" id="{B90CFF06-562C-EDD3-6FFF-8D8033DAC6F1}"/>
                </a:ext>
              </a:extLst>
            </p:cNvPr>
            <p:cNvSpPr/>
            <p:nvPr/>
          </p:nvSpPr>
          <p:spPr>
            <a:xfrm flipV="1">
              <a:off x="716040" y="7054062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5" name="AutoShape 45">
              <a:extLst>
                <a:ext uri="{FF2B5EF4-FFF2-40B4-BE49-F238E27FC236}">
                  <a16:creationId xmlns:a16="http://schemas.microsoft.com/office/drawing/2014/main" id="{3FEF62FA-F060-D84A-0E86-2BAE7F5D5BD4}"/>
                </a:ext>
              </a:extLst>
            </p:cNvPr>
            <p:cNvSpPr/>
            <p:nvPr/>
          </p:nvSpPr>
          <p:spPr>
            <a:xfrm flipV="1">
              <a:off x="716040" y="7713685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6" name="AutoShape 46">
              <a:extLst>
                <a:ext uri="{FF2B5EF4-FFF2-40B4-BE49-F238E27FC236}">
                  <a16:creationId xmlns:a16="http://schemas.microsoft.com/office/drawing/2014/main" id="{02802D8E-D0FF-3B6B-4D53-3A6EC642DE98}"/>
                </a:ext>
              </a:extLst>
            </p:cNvPr>
            <p:cNvSpPr/>
            <p:nvPr/>
          </p:nvSpPr>
          <p:spPr>
            <a:xfrm flipV="1">
              <a:off x="716040" y="8373307"/>
              <a:ext cx="129794" cy="264960"/>
            </a:xfrm>
            <a:prstGeom prst="line">
              <a:avLst/>
            </a:prstGeom>
            <a:ln w="25400" cap="rnd">
              <a:solidFill>
                <a:srgbClr val="4F704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66" name="Freeform 20">
            <a:extLst>
              <a:ext uri="{FF2B5EF4-FFF2-40B4-BE49-F238E27FC236}">
                <a16:creationId xmlns:a16="http://schemas.microsoft.com/office/drawing/2014/main" id="{2BC01266-460E-A96D-BB40-171996EE6324}"/>
              </a:ext>
            </a:extLst>
          </p:cNvPr>
          <p:cNvSpPr/>
          <p:nvPr/>
        </p:nvSpPr>
        <p:spPr>
          <a:xfrm rot="21155113">
            <a:off x="-712903" y="9035561"/>
            <a:ext cx="2420821" cy="1864162"/>
          </a:xfrm>
          <a:custGeom>
            <a:avLst/>
            <a:gdLst/>
            <a:ahLst/>
            <a:cxnLst/>
            <a:rect l="l" t="t" r="r" b="b"/>
            <a:pathLst>
              <a:path w="2420821" h="1864162">
                <a:moveTo>
                  <a:pt x="0" y="0"/>
                </a:moveTo>
                <a:lnTo>
                  <a:pt x="2420821" y="0"/>
                </a:lnTo>
                <a:lnTo>
                  <a:pt x="2420821" y="1864162"/>
                </a:lnTo>
                <a:lnTo>
                  <a:pt x="0" y="1864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7" name="Freeform 24">
            <a:extLst>
              <a:ext uri="{FF2B5EF4-FFF2-40B4-BE49-F238E27FC236}">
                <a16:creationId xmlns:a16="http://schemas.microsoft.com/office/drawing/2014/main" id="{1A332588-FECD-3EF7-B70E-242EBEDF3095}"/>
              </a:ext>
            </a:extLst>
          </p:cNvPr>
          <p:cNvSpPr/>
          <p:nvPr/>
        </p:nvSpPr>
        <p:spPr>
          <a:xfrm>
            <a:off x="5521195" y="9062930"/>
            <a:ext cx="2622551" cy="1903679"/>
          </a:xfrm>
          <a:custGeom>
            <a:avLst/>
            <a:gdLst/>
            <a:ahLst/>
            <a:cxnLst/>
            <a:rect l="l" t="t" r="r" b="b"/>
            <a:pathLst>
              <a:path w="2622551" h="1903679">
                <a:moveTo>
                  <a:pt x="0" y="0"/>
                </a:moveTo>
                <a:lnTo>
                  <a:pt x="2622550" y="0"/>
                </a:lnTo>
                <a:lnTo>
                  <a:pt x="2622550" y="1903679"/>
                </a:lnTo>
                <a:lnTo>
                  <a:pt x="0" y="1903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75" name="AutoShape 47">
            <a:extLst>
              <a:ext uri="{FF2B5EF4-FFF2-40B4-BE49-F238E27FC236}">
                <a16:creationId xmlns:a16="http://schemas.microsoft.com/office/drawing/2014/main" id="{D446036C-0147-2B01-706E-37E02A0D571E}"/>
              </a:ext>
            </a:extLst>
          </p:cNvPr>
          <p:cNvSpPr/>
          <p:nvPr/>
        </p:nvSpPr>
        <p:spPr>
          <a:xfrm flipV="1">
            <a:off x="3263501" y="921843"/>
            <a:ext cx="3936499" cy="0"/>
          </a:xfrm>
          <a:prstGeom prst="line">
            <a:avLst/>
          </a:prstGeom>
          <a:ln w="19050" cap="rnd">
            <a:solidFill>
              <a:srgbClr val="4F70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5388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7A98F-B810-6728-8567-D7DFBB4B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17E38CE0-0132-9B4D-0A17-55B7F3244781}"/>
              </a:ext>
            </a:extLst>
          </p:cNvPr>
          <p:cNvGrpSpPr/>
          <p:nvPr/>
        </p:nvGrpSpPr>
        <p:grpSpPr>
          <a:xfrm>
            <a:off x="358250" y="1140247"/>
            <a:ext cx="6841750" cy="8459311"/>
            <a:chOff x="358250" y="1140247"/>
            <a:chExt cx="6841750" cy="8459311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E4DDC534-D081-5501-B027-6A434056F37E}"/>
                </a:ext>
              </a:extLst>
            </p:cNvPr>
            <p:cNvSpPr/>
            <p:nvPr/>
          </p:nvSpPr>
          <p:spPr>
            <a:xfrm>
              <a:off x="358250" y="3138731"/>
              <a:ext cx="6840000" cy="6460827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3CD4CE0-A4E0-6545-2FDB-C2E30163975F}"/>
                </a:ext>
              </a:extLst>
            </p:cNvPr>
            <p:cNvSpPr/>
            <p:nvPr/>
          </p:nvSpPr>
          <p:spPr>
            <a:xfrm>
              <a:off x="360000" y="1140247"/>
              <a:ext cx="6840000" cy="6460827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b="-3628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BEE7B25-90D4-1825-F597-7AD669828850}"/>
                </a:ext>
              </a:extLst>
            </p:cNvPr>
            <p:cNvSpPr/>
            <p:nvPr/>
          </p:nvSpPr>
          <p:spPr>
            <a:xfrm>
              <a:off x="358250" y="2991429"/>
              <a:ext cx="6840000" cy="6460827"/>
            </a:xfrm>
            <a:custGeom>
              <a:avLst/>
              <a:gdLst/>
              <a:ahLst/>
              <a:cxnLst/>
              <a:rect l="l" t="t" r="r" b="b"/>
              <a:pathLst>
                <a:path w="9120000" h="8614436">
                  <a:moveTo>
                    <a:pt x="0" y="0"/>
                  </a:moveTo>
                  <a:lnTo>
                    <a:pt x="9120000" y="0"/>
                  </a:lnTo>
                  <a:lnTo>
                    <a:pt x="9120000" y="8614436"/>
                  </a:lnTo>
                  <a:lnTo>
                    <a:pt x="0" y="8614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 t="-36284"/>
              </a:stretch>
            </a:blipFill>
          </p:spPr>
          <p:txBody>
            <a:bodyPr/>
            <a:lstStyle/>
            <a:p>
              <a:endParaRPr lang="ja-JP" altLang="en-US" dirty="0"/>
            </a:p>
          </p:txBody>
        </p:sp>
      </p:grpSp>
      <p:graphicFrame>
        <p:nvGraphicFramePr>
          <p:cNvPr id="62" name="Table 8">
            <a:extLst>
              <a:ext uri="{FF2B5EF4-FFF2-40B4-BE49-F238E27FC236}">
                <a16:creationId xmlns:a16="http://schemas.microsoft.com/office/drawing/2014/main" id="{A4080A3A-DC72-6C4F-9590-BA95ACB44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403780"/>
              </p:ext>
            </p:extLst>
          </p:nvPr>
        </p:nvGraphicFramePr>
        <p:xfrm>
          <a:off x="493867" y="1517473"/>
          <a:ext cx="6572909" cy="7369673"/>
        </p:xfrm>
        <a:graphic>
          <a:graphicData uri="http://schemas.openxmlformats.org/drawingml/2006/table">
            <a:tbl>
              <a:tblPr/>
              <a:tblGrid>
                <a:gridCol w="554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6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39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6408"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5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65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121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114300" marR="114300" marT="114300" marB="1143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AutoShape 15">
            <a:extLst>
              <a:ext uri="{FF2B5EF4-FFF2-40B4-BE49-F238E27FC236}">
                <a16:creationId xmlns:a16="http://schemas.microsoft.com/office/drawing/2014/main" id="{A2428539-1D21-9A98-6800-ACABE0A9174C}"/>
              </a:ext>
            </a:extLst>
          </p:cNvPr>
          <p:cNvSpPr/>
          <p:nvPr/>
        </p:nvSpPr>
        <p:spPr>
          <a:xfrm flipV="1">
            <a:off x="3263501" y="921843"/>
            <a:ext cx="3936499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CC0E3FF-7C52-9417-A275-061697ECC54B}"/>
              </a:ext>
            </a:extLst>
          </p:cNvPr>
          <p:cNvSpPr txBox="1"/>
          <p:nvPr/>
        </p:nvSpPr>
        <p:spPr>
          <a:xfrm>
            <a:off x="2146709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か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38D7F9E-AA3F-D156-2A62-06673B09A3C9}"/>
              </a:ext>
            </a:extLst>
          </p:cNvPr>
          <p:cNvSpPr txBox="1"/>
          <p:nvPr/>
        </p:nvSpPr>
        <p:spPr>
          <a:xfrm>
            <a:off x="2530675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あ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F6CA32F-5E1D-29FE-CE75-FD2BCE32ACEA}"/>
              </a:ext>
            </a:extLst>
          </p:cNvPr>
          <p:cNvSpPr txBox="1"/>
          <p:nvPr/>
        </p:nvSpPr>
        <p:spPr>
          <a:xfrm>
            <a:off x="2914642" y="251815"/>
            <a:ext cx="101608" cy="12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lang="en-US" sz="8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ど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D5E7E65-65E9-7BAD-ED61-149666F92047}"/>
              </a:ext>
            </a:extLst>
          </p:cNvPr>
          <p:cNvSpPr txBox="1"/>
          <p:nvPr/>
        </p:nvSpPr>
        <p:spPr>
          <a:xfrm>
            <a:off x="106462" y="399112"/>
            <a:ext cx="3299723" cy="48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88"/>
              </a:lnSpc>
            </a:pPr>
            <a:r>
              <a:rPr lang="en-US" sz="3298" spc="-150" dirty="0" err="1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おんどくカード</a:t>
            </a:r>
            <a:endParaRPr lang="en-US" sz="3298" spc="-150" dirty="0">
              <a:solidFill>
                <a:srgbClr val="00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BF97865-5BF6-A22B-76DA-C4C10DB4EBD1}"/>
              </a:ext>
            </a:extLst>
          </p:cNvPr>
          <p:cNvSpPr txBox="1"/>
          <p:nvPr/>
        </p:nvSpPr>
        <p:spPr>
          <a:xfrm>
            <a:off x="1925241" y="9995352"/>
            <a:ext cx="1680131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おんどく</a:t>
            </a:r>
            <a:r>
              <a:rPr lang="en-US" sz="1299" spc="72" dirty="0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きいてね</a:t>
            </a:r>
            <a:endParaRPr lang="en-US" sz="1299" spc="72" dirty="0">
              <a:solidFill>
                <a:srgbClr val="00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0FB04250-8DD7-3A4D-4761-697C4A774EBB}"/>
              </a:ext>
            </a:extLst>
          </p:cNvPr>
          <p:cNvSpPr txBox="1"/>
          <p:nvPr/>
        </p:nvSpPr>
        <p:spPr>
          <a:xfrm>
            <a:off x="4311650" y="9995352"/>
            <a:ext cx="961895" cy="19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lang="en-US" sz="1299" spc="72" dirty="0" err="1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はい</a:t>
            </a:r>
            <a:r>
              <a:rPr lang="en-US" sz="1299" spc="72" dirty="0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 </a:t>
            </a:r>
            <a:r>
              <a:rPr lang="en-US" sz="1299" spc="72" dirty="0" err="1">
                <a:solidFill>
                  <a:srgbClr val="00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  <a:cs typeface="けいふぉんと"/>
                <a:sym typeface="けいふぉんと"/>
              </a:rPr>
              <a:t>どうぞ</a:t>
            </a:r>
            <a:endParaRPr lang="en-US" sz="1299" spc="72" dirty="0">
              <a:solidFill>
                <a:srgbClr val="00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  <a:cs typeface="けいふぉんと"/>
              <a:sym typeface="けいふぉんと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43DEF426-56B7-F99F-8865-09BC77A9A68C}"/>
              </a:ext>
            </a:extLst>
          </p:cNvPr>
          <p:cNvSpPr txBox="1"/>
          <p:nvPr/>
        </p:nvSpPr>
        <p:spPr>
          <a:xfrm>
            <a:off x="4681612" y="687157"/>
            <a:ext cx="420213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なまえ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4D4C99FB-2DC7-C7EA-486E-B11B2DBC580A}"/>
              </a:ext>
            </a:extLst>
          </p:cNvPr>
          <p:cNvSpPr txBox="1"/>
          <p:nvPr/>
        </p:nvSpPr>
        <p:spPr>
          <a:xfrm>
            <a:off x="3656974" y="687157"/>
            <a:ext cx="883276" cy="156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ねん</a:t>
            </a:r>
            <a:r>
              <a:rPr lang="en-US" sz="1000" b="1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　 　</a:t>
            </a:r>
            <a:r>
              <a:rPr lang="en-US" sz="1000" b="1" dirty="0" err="1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rPr>
              <a:t>くみ</a:t>
            </a:r>
            <a:endParaRPr lang="en-US" sz="1000" b="1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UDモトヤマルベリ Medium"/>
              <a:sym typeface="UDモトヤマルベリ Medium"/>
            </a:endParaRPr>
          </a:p>
        </p:txBody>
      </p:sp>
      <p:sp>
        <p:nvSpPr>
          <p:cNvPr id="64" name="Freeform 30">
            <a:extLst>
              <a:ext uri="{FF2B5EF4-FFF2-40B4-BE49-F238E27FC236}">
                <a16:creationId xmlns:a16="http://schemas.microsoft.com/office/drawing/2014/main" id="{C3C42D16-080A-F21B-9005-40FECCCE1F17}"/>
              </a:ext>
            </a:extLst>
          </p:cNvPr>
          <p:cNvSpPr/>
          <p:nvPr/>
        </p:nvSpPr>
        <p:spPr>
          <a:xfrm rot="21155113">
            <a:off x="-712903" y="9035561"/>
            <a:ext cx="2420821" cy="1864162"/>
          </a:xfrm>
          <a:custGeom>
            <a:avLst/>
            <a:gdLst/>
            <a:ahLst/>
            <a:cxnLst/>
            <a:rect l="l" t="t" r="r" b="b"/>
            <a:pathLst>
              <a:path w="2420821" h="1864162">
                <a:moveTo>
                  <a:pt x="0" y="0"/>
                </a:moveTo>
                <a:lnTo>
                  <a:pt x="2420821" y="0"/>
                </a:lnTo>
                <a:lnTo>
                  <a:pt x="2420821" y="1864162"/>
                </a:lnTo>
                <a:lnTo>
                  <a:pt x="0" y="1864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65" name="Freeform 39">
            <a:extLst>
              <a:ext uri="{FF2B5EF4-FFF2-40B4-BE49-F238E27FC236}">
                <a16:creationId xmlns:a16="http://schemas.microsoft.com/office/drawing/2014/main" id="{E0FF349E-A136-6DD1-9D90-1D15E8710F84}"/>
              </a:ext>
            </a:extLst>
          </p:cNvPr>
          <p:cNvSpPr/>
          <p:nvPr/>
        </p:nvSpPr>
        <p:spPr>
          <a:xfrm>
            <a:off x="5521195" y="9062930"/>
            <a:ext cx="2622551" cy="1903679"/>
          </a:xfrm>
          <a:custGeom>
            <a:avLst/>
            <a:gdLst/>
            <a:ahLst/>
            <a:cxnLst/>
            <a:rect l="l" t="t" r="r" b="b"/>
            <a:pathLst>
              <a:path w="2622551" h="1903679">
                <a:moveTo>
                  <a:pt x="0" y="0"/>
                </a:moveTo>
                <a:lnTo>
                  <a:pt x="2622550" y="0"/>
                </a:lnTo>
                <a:lnTo>
                  <a:pt x="2622550" y="1903679"/>
                </a:lnTo>
                <a:lnTo>
                  <a:pt x="0" y="1903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8820F17-ADE6-F350-0CC3-FAF754CF10D7}"/>
              </a:ext>
            </a:extLst>
          </p:cNvPr>
          <p:cNvGrpSpPr/>
          <p:nvPr/>
        </p:nvGrpSpPr>
        <p:grpSpPr>
          <a:xfrm>
            <a:off x="568235" y="1584903"/>
            <a:ext cx="6489573" cy="7114597"/>
            <a:chOff x="568235" y="1523670"/>
            <a:chExt cx="6489573" cy="7114597"/>
          </a:xfrm>
        </p:grpSpPr>
        <p:sp>
          <p:nvSpPr>
            <p:cNvPr id="7" name="TextBox 26">
              <a:extLst>
                <a:ext uri="{FF2B5EF4-FFF2-40B4-BE49-F238E27FC236}">
                  <a16:creationId xmlns:a16="http://schemas.microsoft.com/office/drawing/2014/main" id="{4F0D9711-CEB0-E378-8426-50B191C8EE2F}"/>
                </a:ext>
              </a:extLst>
            </p:cNvPr>
            <p:cNvSpPr txBox="1"/>
            <p:nvPr/>
          </p:nvSpPr>
          <p:spPr>
            <a:xfrm>
              <a:off x="3980441" y="1816403"/>
              <a:ext cx="53205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こえの</a:t>
              </a:r>
              <a:endParaRPr lang="en-US" sz="9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9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おおきさ</a:t>
              </a:r>
              <a:endParaRPr lang="en-US" sz="9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8" name="TextBox 27">
              <a:extLst>
                <a:ext uri="{FF2B5EF4-FFF2-40B4-BE49-F238E27FC236}">
                  <a16:creationId xmlns:a16="http://schemas.microsoft.com/office/drawing/2014/main" id="{0573AADD-F126-4D37-9FE9-E8B430E55E3F}"/>
                </a:ext>
              </a:extLst>
            </p:cNvPr>
            <p:cNvSpPr txBox="1"/>
            <p:nvPr/>
          </p:nvSpPr>
          <p:spPr>
            <a:xfrm>
              <a:off x="4532658" y="1816404"/>
              <a:ext cx="541109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すら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9" name="TextBox 28">
              <a:extLst>
                <a:ext uri="{FF2B5EF4-FFF2-40B4-BE49-F238E27FC236}">
                  <a16:creationId xmlns:a16="http://schemas.microsoft.com/office/drawing/2014/main" id="{49601F70-A458-BCAC-EA03-A0268069D2CC}"/>
                </a:ext>
              </a:extLst>
            </p:cNvPr>
            <p:cNvSpPr txBox="1"/>
            <p:nvPr/>
          </p:nvSpPr>
          <p:spPr>
            <a:xfrm>
              <a:off x="5082844" y="1897367"/>
              <a:ext cx="550350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しせい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10" name="TextBox 29">
              <a:extLst>
                <a:ext uri="{FF2B5EF4-FFF2-40B4-BE49-F238E27FC236}">
                  <a16:creationId xmlns:a16="http://schemas.microsoft.com/office/drawing/2014/main" id="{2CC171D0-E07B-49B5-6E39-E48F4F196FD6}"/>
                </a:ext>
              </a:extLst>
            </p:cNvPr>
            <p:cNvSpPr txBox="1"/>
            <p:nvPr/>
          </p:nvSpPr>
          <p:spPr>
            <a:xfrm>
              <a:off x="5667441" y="1816403"/>
              <a:ext cx="674941" cy="313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11" name="TextBox 30">
              <a:extLst>
                <a:ext uri="{FF2B5EF4-FFF2-40B4-BE49-F238E27FC236}">
                  <a16:creationId xmlns:a16="http://schemas.microsoft.com/office/drawing/2014/main" id="{950ACD17-19B2-05BC-70A1-59B96A01643E}"/>
                </a:ext>
              </a:extLst>
            </p:cNvPr>
            <p:cNvSpPr txBox="1"/>
            <p:nvPr/>
          </p:nvSpPr>
          <p:spPr>
            <a:xfrm>
              <a:off x="6383157" y="1897367"/>
              <a:ext cx="674651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せんせい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12" name="TextBox 31">
              <a:extLst>
                <a:ext uri="{FF2B5EF4-FFF2-40B4-BE49-F238E27FC236}">
                  <a16:creationId xmlns:a16="http://schemas.microsoft.com/office/drawing/2014/main" id="{B277C1A4-B406-CBA2-B716-B4C988A8E395}"/>
                </a:ext>
              </a:extLst>
            </p:cNvPr>
            <p:cNvSpPr txBox="1"/>
            <p:nvPr/>
          </p:nvSpPr>
          <p:spPr>
            <a:xfrm>
              <a:off x="575278" y="1903401"/>
              <a:ext cx="411318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ひづけ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13" name="TextBox 32">
              <a:extLst>
                <a:ext uri="{FF2B5EF4-FFF2-40B4-BE49-F238E27FC236}">
                  <a16:creationId xmlns:a16="http://schemas.microsoft.com/office/drawing/2014/main" id="{3E5D88D4-6005-A0AC-4197-A997FAB32FAE}"/>
                </a:ext>
              </a:extLst>
            </p:cNvPr>
            <p:cNvSpPr txBox="1"/>
            <p:nvPr/>
          </p:nvSpPr>
          <p:spPr>
            <a:xfrm>
              <a:off x="3988135" y="1554145"/>
              <a:ext cx="1641405" cy="113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40"/>
                </a:lnSpc>
              </a:pP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◎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よい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◯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ふつう</a:t>
              </a:r>
              <a:r>
                <a:rPr lang="en-US" sz="8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　△</a:t>
              </a:r>
              <a:r>
                <a:rPr lang="en-US" sz="8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もうすこし</a:t>
              </a:r>
              <a:endParaRPr lang="en-US" sz="8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14" name="TextBox 33">
              <a:extLst>
                <a:ext uri="{FF2B5EF4-FFF2-40B4-BE49-F238E27FC236}">
                  <a16:creationId xmlns:a16="http://schemas.microsoft.com/office/drawing/2014/main" id="{BEBBA2D8-A495-72E4-3B29-AF9D199271BC}"/>
                </a:ext>
              </a:extLst>
            </p:cNvPr>
            <p:cNvSpPr txBox="1"/>
            <p:nvPr/>
          </p:nvSpPr>
          <p:spPr>
            <a:xfrm>
              <a:off x="568235" y="1523670"/>
              <a:ext cx="336016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おうちの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ひとに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きいて</a:t>
              </a:r>
              <a:r>
                <a:rPr lang="en-US" sz="1000" b="1" dirty="0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 </a:t>
              </a: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もらいましょう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24" name="TextBox 34">
              <a:extLst>
                <a:ext uri="{FF2B5EF4-FFF2-40B4-BE49-F238E27FC236}">
                  <a16:creationId xmlns:a16="http://schemas.microsoft.com/office/drawing/2014/main" id="{4AFA53F9-41D7-7404-D13F-C9F8A872D8BB}"/>
                </a:ext>
              </a:extLst>
            </p:cNvPr>
            <p:cNvSpPr txBox="1"/>
            <p:nvPr/>
          </p:nvSpPr>
          <p:spPr>
            <a:xfrm>
              <a:off x="5646061" y="1523670"/>
              <a:ext cx="1381554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solidFill>
                    <a:srgbClr val="FFFFFF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サイン</a:t>
              </a:r>
              <a:endParaRPr lang="en-US" sz="1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48" name="TextBox 35">
              <a:extLst>
                <a:ext uri="{FF2B5EF4-FFF2-40B4-BE49-F238E27FC236}">
                  <a16:creationId xmlns:a16="http://schemas.microsoft.com/office/drawing/2014/main" id="{C648D2D7-0711-11AA-76B4-CF6731588D20}"/>
                </a:ext>
              </a:extLst>
            </p:cNvPr>
            <p:cNvSpPr txBox="1"/>
            <p:nvPr/>
          </p:nvSpPr>
          <p:spPr>
            <a:xfrm>
              <a:off x="3406185" y="1816404"/>
              <a:ext cx="552374" cy="3133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かい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すう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51" name="TextBox 36">
              <a:extLst>
                <a:ext uri="{FF2B5EF4-FFF2-40B4-BE49-F238E27FC236}">
                  <a16:creationId xmlns:a16="http://schemas.microsoft.com/office/drawing/2014/main" id="{71B30647-1F5E-F985-7449-4B384DCF5D11}"/>
                </a:ext>
              </a:extLst>
            </p:cNvPr>
            <p:cNvSpPr txBox="1"/>
            <p:nvPr/>
          </p:nvSpPr>
          <p:spPr>
            <a:xfrm>
              <a:off x="1076186" y="1897367"/>
              <a:ext cx="2269589" cy="14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00"/>
                </a:lnSpc>
              </a:pPr>
              <a:r>
                <a:rPr lang="en-US" sz="1000" b="1" dirty="0" err="1">
                  <a:latin typeface="HG丸ｺﾞｼｯｸM-PRO" panose="020F0600000000000000" pitchFamily="50" charset="-128"/>
                  <a:ea typeface="HG丸ｺﾞｼｯｸM-PRO" panose="020F0600000000000000" pitchFamily="50" charset="-128"/>
                  <a:cs typeface="UDモトヤマルベリ Medium"/>
                  <a:sym typeface="UDモトヤマルベリ Medium"/>
                </a:rPr>
                <a:t>よむところ</a:t>
              </a:r>
              <a:endParaRPr lang="en-US" sz="1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UDモトヤマルベリ Medium"/>
                <a:sym typeface="UDモトヤマルベリ Medium"/>
              </a:endParaRPr>
            </a:p>
          </p:txBody>
        </p:sp>
        <p:sp>
          <p:nvSpPr>
            <p:cNvPr id="52" name="AutoShape 37">
              <a:extLst>
                <a:ext uri="{FF2B5EF4-FFF2-40B4-BE49-F238E27FC236}">
                  <a16:creationId xmlns:a16="http://schemas.microsoft.com/office/drawing/2014/main" id="{00C82749-D325-9947-8D31-C3CE6C151CCB}"/>
                </a:ext>
              </a:extLst>
            </p:cNvPr>
            <p:cNvSpPr/>
            <p:nvPr/>
          </p:nvSpPr>
          <p:spPr>
            <a:xfrm flipV="1">
              <a:off x="716040" y="2436704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3" name="AutoShape 38">
              <a:extLst>
                <a:ext uri="{FF2B5EF4-FFF2-40B4-BE49-F238E27FC236}">
                  <a16:creationId xmlns:a16="http://schemas.microsoft.com/office/drawing/2014/main" id="{6C4237A7-B192-440D-C14C-464A8528F410}"/>
                </a:ext>
              </a:extLst>
            </p:cNvPr>
            <p:cNvSpPr/>
            <p:nvPr/>
          </p:nvSpPr>
          <p:spPr>
            <a:xfrm flipV="1">
              <a:off x="716040" y="3096326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4" name="AutoShape 39">
              <a:extLst>
                <a:ext uri="{FF2B5EF4-FFF2-40B4-BE49-F238E27FC236}">
                  <a16:creationId xmlns:a16="http://schemas.microsoft.com/office/drawing/2014/main" id="{6918C446-E31B-D1C6-800E-46801A6F2E8B}"/>
                </a:ext>
              </a:extLst>
            </p:cNvPr>
            <p:cNvSpPr/>
            <p:nvPr/>
          </p:nvSpPr>
          <p:spPr>
            <a:xfrm flipV="1">
              <a:off x="716040" y="3755949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5" name="AutoShape 40">
              <a:extLst>
                <a:ext uri="{FF2B5EF4-FFF2-40B4-BE49-F238E27FC236}">
                  <a16:creationId xmlns:a16="http://schemas.microsoft.com/office/drawing/2014/main" id="{965E3224-D230-B275-FBC8-6AC37754E4D5}"/>
                </a:ext>
              </a:extLst>
            </p:cNvPr>
            <p:cNvSpPr/>
            <p:nvPr/>
          </p:nvSpPr>
          <p:spPr>
            <a:xfrm flipV="1">
              <a:off x="716040" y="4415572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6" name="AutoShape 41">
              <a:extLst>
                <a:ext uri="{FF2B5EF4-FFF2-40B4-BE49-F238E27FC236}">
                  <a16:creationId xmlns:a16="http://schemas.microsoft.com/office/drawing/2014/main" id="{FF85A3B1-E6BD-D9D1-A4F0-8F6B9879BE7E}"/>
                </a:ext>
              </a:extLst>
            </p:cNvPr>
            <p:cNvSpPr/>
            <p:nvPr/>
          </p:nvSpPr>
          <p:spPr>
            <a:xfrm flipV="1">
              <a:off x="716040" y="5075195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7" name="AutoShape 42">
              <a:extLst>
                <a:ext uri="{FF2B5EF4-FFF2-40B4-BE49-F238E27FC236}">
                  <a16:creationId xmlns:a16="http://schemas.microsoft.com/office/drawing/2014/main" id="{3C0E37C6-36A7-45C6-0DC5-8113977D44A6}"/>
                </a:ext>
              </a:extLst>
            </p:cNvPr>
            <p:cNvSpPr/>
            <p:nvPr/>
          </p:nvSpPr>
          <p:spPr>
            <a:xfrm flipV="1">
              <a:off x="716040" y="5734817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8" name="AutoShape 43">
              <a:extLst>
                <a:ext uri="{FF2B5EF4-FFF2-40B4-BE49-F238E27FC236}">
                  <a16:creationId xmlns:a16="http://schemas.microsoft.com/office/drawing/2014/main" id="{9BB1FCE5-55E6-84CC-2A8F-694F8D824AD6}"/>
                </a:ext>
              </a:extLst>
            </p:cNvPr>
            <p:cNvSpPr/>
            <p:nvPr/>
          </p:nvSpPr>
          <p:spPr>
            <a:xfrm flipV="1">
              <a:off x="716040" y="6394439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9" name="AutoShape 44">
              <a:extLst>
                <a:ext uri="{FF2B5EF4-FFF2-40B4-BE49-F238E27FC236}">
                  <a16:creationId xmlns:a16="http://schemas.microsoft.com/office/drawing/2014/main" id="{CB161E56-21E9-6A8A-7DDE-62B6CCC30D00}"/>
                </a:ext>
              </a:extLst>
            </p:cNvPr>
            <p:cNvSpPr/>
            <p:nvPr/>
          </p:nvSpPr>
          <p:spPr>
            <a:xfrm flipV="1">
              <a:off x="716040" y="7054062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60" name="AutoShape 45">
              <a:extLst>
                <a:ext uri="{FF2B5EF4-FFF2-40B4-BE49-F238E27FC236}">
                  <a16:creationId xmlns:a16="http://schemas.microsoft.com/office/drawing/2014/main" id="{F7F7A83B-9C05-B2E9-E0BE-592C19770A41}"/>
                </a:ext>
              </a:extLst>
            </p:cNvPr>
            <p:cNvSpPr/>
            <p:nvPr/>
          </p:nvSpPr>
          <p:spPr>
            <a:xfrm flipV="1">
              <a:off x="716040" y="7713685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61" name="AutoShape 46">
              <a:extLst>
                <a:ext uri="{FF2B5EF4-FFF2-40B4-BE49-F238E27FC236}">
                  <a16:creationId xmlns:a16="http://schemas.microsoft.com/office/drawing/2014/main" id="{60F80D7D-8AC6-47DC-20BF-AD01B4B3C365}"/>
                </a:ext>
              </a:extLst>
            </p:cNvPr>
            <p:cNvSpPr/>
            <p:nvPr/>
          </p:nvSpPr>
          <p:spPr>
            <a:xfrm flipV="1">
              <a:off x="716040" y="8373307"/>
              <a:ext cx="129794" cy="264960"/>
            </a:xfrm>
            <a:prstGeom prst="line">
              <a:avLst/>
            </a:prstGeom>
            <a:ln w="254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819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ユーザー設定</PresentationFormat>
  <Paragraphs>70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Calibri</vt:lpstr>
      <vt:lpstr>HG丸ｺﾞｼｯｸM-PRO</vt:lpstr>
      <vt:lpstr>HGS創英角ﾎﾟｯﾌﾟ体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2026-04-12T02:37:43Z</dcterms:created>
  <dcterms:modified xsi:type="dcterms:W3CDTF">2026-04-12T02:37:45Z</dcterms:modified>
  <dc:identifier/>
</cp:coreProperties>
</file>