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7556500" cy="10693400"/>
  <p:notesSz cx="6858000" cy="9144000"/>
  <p:embeddedFontLst>
    <p:embeddedFont>
      <p:font typeface="HGP創英角ﾎﾟｯﾌﾟ体" panose="040B0A00000000000000" pitchFamily="50" charset="-128"/>
      <p:regular r:id="rId5"/>
    </p:embeddedFont>
    <p:embeddedFont>
      <p:font typeface="HGS創英角ﾎﾟｯﾌﾟ体" panose="040B0A00000000000000" pitchFamily="50" charset="-128"/>
      <p:regular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F2124-F7AC-4A00-A0CC-D91DC6DA5530}" v="2" dt="2026-05-20T09:08:59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292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microsoft.com/office/2015/10/relationships/revisionInfo" Target="revisionInfo.xml"/><Relationship Id="rId5" Type="http://schemas.openxmlformats.org/officeDocument/2006/relationships/font" Target="fonts/font1.fntdata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図 100">
            <a:extLst>
              <a:ext uri="{FF2B5EF4-FFF2-40B4-BE49-F238E27FC236}">
                <a16:creationId xmlns:a16="http://schemas.microsoft.com/office/drawing/2014/main" id="{E5F09125-2A99-5C93-B028-925D22227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18" y="0"/>
            <a:ext cx="7407282" cy="10693311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3358410" y="9900656"/>
            <a:ext cx="502920" cy="1088136"/>
          </a:xfrm>
          <a:custGeom>
            <a:avLst/>
            <a:gdLst/>
            <a:ahLst/>
            <a:cxnLst/>
            <a:rect l="l" t="t" r="r" b="b"/>
            <a:pathLst>
              <a:path w="502920" h="1088136">
                <a:moveTo>
                  <a:pt x="0" y="0"/>
                </a:moveTo>
                <a:lnTo>
                  <a:pt x="502920" y="0"/>
                </a:lnTo>
                <a:lnTo>
                  <a:pt x="502920" y="1088136"/>
                </a:lnTo>
                <a:lnTo>
                  <a:pt x="0" y="108813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3" name="図 102">
            <a:extLst>
              <a:ext uri="{FF2B5EF4-FFF2-40B4-BE49-F238E27FC236}">
                <a16:creationId xmlns:a16="http://schemas.microsoft.com/office/drawing/2014/main" id="{D41DE9BC-5E7D-76BB-ABEE-CF688A01F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451" y="25401"/>
            <a:ext cx="5173379" cy="1282700"/>
          </a:xfrm>
          <a:prstGeom prst="rect">
            <a:avLst/>
          </a:prstGeom>
        </p:spPr>
      </p:pic>
      <p:sp>
        <p:nvSpPr>
          <p:cNvPr id="104" name="TextBox 5">
            <a:extLst>
              <a:ext uri="{FF2B5EF4-FFF2-40B4-BE49-F238E27FC236}">
                <a16:creationId xmlns:a16="http://schemas.microsoft.com/office/drawing/2014/main" id="{EA9752CC-A573-C133-9FF0-1D698CFAE3D0}"/>
              </a:ext>
            </a:extLst>
          </p:cNvPr>
          <p:cNvSpPr txBox="1"/>
          <p:nvPr/>
        </p:nvSpPr>
        <p:spPr>
          <a:xfrm>
            <a:off x="2476329" y="1508910"/>
            <a:ext cx="722395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ja-JP" altLang="en-US" sz="1400" spc="33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けいふぉんと"/>
                <a:sym typeface="けいふぉんと"/>
              </a:rPr>
              <a:t>なまえ</a:t>
            </a:r>
            <a:endParaRPr lang="en-US" sz="1400" spc="33" dirty="0">
              <a:solidFill>
                <a:srgbClr val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けいふぉんと"/>
              <a:sym typeface="けいふぉんと"/>
            </a:endParaRPr>
          </a:p>
        </p:txBody>
      </p:sp>
      <p:sp>
        <p:nvSpPr>
          <p:cNvPr id="105" name="TextBox 3">
            <a:extLst>
              <a:ext uri="{FF2B5EF4-FFF2-40B4-BE49-F238E27FC236}">
                <a16:creationId xmlns:a16="http://schemas.microsoft.com/office/drawing/2014/main" id="{3F2FF068-6B8B-AFAC-11B7-B5C84F0EE7DE}"/>
              </a:ext>
            </a:extLst>
          </p:cNvPr>
          <p:cNvSpPr txBox="1"/>
          <p:nvPr/>
        </p:nvSpPr>
        <p:spPr>
          <a:xfrm rot="767060">
            <a:off x="5470176" y="2097460"/>
            <a:ext cx="1396603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ja-JP" altLang="en-US" sz="14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けいふぉんと"/>
                <a:sym typeface="けいふぉんと"/>
              </a:rPr>
              <a:t>もくひょう</a:t>
            </a:r>
            <a:endParaRPr lang="en-US" sz="1400" dirty="0">
              <a:solidFill>
                <a:srgbClr val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けいふぉんと"/>
              <a:sym typeface="けいふぉんと"/>
            </a:endParaRPr>
          </a:p>
        </p:txBody>
      </p:sp>
      <p:sp>
        <p:nvSpPr>
          <p:cNvPr id="106" name="TextBox 4">
            <a:extLst>
              <a:ext uri="{FF2B5EF4-FFF2-40B4-BE49-F238E27FC236}">
                <a16:creationId xmlns:a16="http://schemas.microsoft.com/office/drawing/2014/main" id="{C7AEFDC9-18A4-C583-6843-FED27D664615}"/>
              </a:ext>
            </a:extLst>
          </p:cNvPr>
          <p:cNvSpPr txBox="1"/>
          <p:nvPr/>
        </p:nvSpPr>
        <p:spPr>
          <a:xfrm rot="-580245">
            <a:off x="659230" y="4707325"/>
            <a:ext cx="1396603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ja-JP" altLang="en-US" sz="1400" dirty="0">
                <a:solidFill>
                  <a:srgbClr val="00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  <a:cs typeface="けいふぉんと"/>
                <a:sym typeface="けいふぉんと"/>
              </a:rPr>
              <a:t>がんばること</a:t>
            </a:r>
            <a:endParaRPr lang="en-US" sz="1400" dirty="0">
              <a:solidFill>
                <a:srgbClr val="00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  <a:cs typeface="けいふぉんと"/>
              <a:sym typeface="けいふぉんと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3243" y="0"/>
            <a:ext cx="7406757" cy="10692000"/>
          </a:xfrm>
          <a:custGeom>
            <a:avLst/>
            <a:gdLst/>
            <a:ahLst/>
            <a:cxnLst/>
            <a:rect l="l" t="t" r="r" b="b"/>
            <a:pathLst>
              <a:path w="7406757" h="10692000">
                <a:moveTo>
                  <a:pt x="0" y="0"/>
                </a:moveTo>
                <a:lnTo>
                  <a:pt x="7406757" y="0"/>
                </a:lnTo>
                <a:lnTo>
                  <a:pt x="7406757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411" t="-333"/>
            </a:stretch>
          </a:blipFill>
        </p:spPr>
      </p:sp>
      <p:sp>
        <p:nvSpPr>
          <p:cNvPr id="3" name="TextBox 3"/>
          <p:cNvSpPr txBox="1"/>
          <p:nvPr/>
        </p:nvSpPr>
        <p:spPr>
          <a:xfrm rot="767060">
            <a:off x="5470176" y="2097460"/>
            <a:ext cx="1396603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けいふぉんと"/>
                <a:sym typeface="けいふぉんと"/>
              </a:rPr>
              <a:t>目標</a:t>
            </a:r>
            <a:endParaRPr lang="en-US" sz="14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けいふぉんと"/>
              <a:sym typeface="けいふぉんと"/>
            </a:endParaRPr>
          </a:p>
        </p:txBody>
      </p:sp>
      <p:sp>
        <p:nvSpPr>
          <p:cNvPr id="4" name="TextBox 4"/>
          <p:cNvSpPr txBox="1"/>
          <p:nvPr/>
        </p:nvSpPr>
        <p:spPr>
          <a:xfrm rot="-580245">
            <a:off x="659230" y="4707325"/>
            <a:ext cx="1396603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  <a:spcBef>
                <a:spcPct val="0"/>
              </a:spcBef>
            </a:pPr>
            <a:r>
              <a:rPr lang="en-US" sz="1400" dirty="0" err="1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けいふぉんと"/>
                <a:sym typeface="けいふぉんと"/>
              </a:rPr>
              <a:t>頑張ること</a:t>
            </a:r>
            <a:endParaRPr lang="en-US" sz="1400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けいふぉんと"/>
              <a:sym typeface="けいふぉんと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476329" y="1508910"/>
            <a:ext cx="722395" cy="222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 spc="33" dirty="0" err="1">
                <a:solidFill>
                  <a:srgbClr val="00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  <a:cs typeface="けいふぉんと"/>
                <a:sym typeface="けいふぉんと"/>
              </a:rPr>
              <a:t>名前</a:t>
            </a:r>
            <a:endParaRPr lang="en-US" sz="1400" spc="33" dirty="0">
              <a:solidFill>
                <a:srgbClr val="00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  <a:cs typeface="けいふぉんと"/>
              <a:sym typeface="けいふぉんと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7A3237E-5E19-6442-3734-C64AF5B23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556500" cy="106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48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ユーザー設定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HGP創英角ﾎﾟｯﾌﾟ体</vt:lpstr>
      <vt:lpstr>Calibri</vt:lpstr>
      <vt:lpstr>HGS創英角ﾎﾟｯﾌﾟ体</vt:lpstr>
      <vt:lpstr>Arial</vt:lpstr>
      <vt:lpstr>Office Theme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2026-05-20T09:08:59Z</dcterms:created>
  <dcterms:modified xsi:type="dcterms:W3CDTF">2026-05-20T09:09:08Z</dcterms:modified>
  <dc:identifier/>
</cp:coreProperties>
</file>