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48" r:id="rId1"/>
  </p:sldMasterIdLst>
  <p:sldIdLst>
    <p:sldId id="256" r:id="rId2"/>
    <p:sldId id="257" r:id="rId3"/>
  </p:sldIdLst>
  <p:sldSz cx="7556500" cy="10693400"/>
  <p:notesSz cx="6858000" cy="9144000"/>
  <p:embeddedFontLst>
    <p:embeddedFont>
      <p:font typeface="HG丸ｺﾞｼｯｸM-PRO" panose="020F0600000000000000" pitchFamily="50" charset="-128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B5E4A5-0D75-44F3-A96A-69FE9C6E4FF1}" v="3" dt="2026-05-27T13:41:59.7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5" d="100"/>
          <a:sy n="65" d="100"/>
        </p:scale>
        <p:origin x="3180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228568" y="-257127"/>
            <a:ext cx="1275046" cy="1055828"/>
          </a:xfrm>
          <a:custGeom>
            <a:avLst/>
            <a:gdLst/>
            <a:ahLst/>
            <a:cxnLst/>
            <a:rect l="l" t="t" r="r" b="b"/>
            <a:pathLst>
              <a:path w="1275046" h="1055828">
                <a:moveTo>
                  <a:pt x="0" y="0"/>
                </a:moveTo>
                <a:lnTo>
                  <a:pt x="1275046" y="0"/>
                </a:lnTo>
                <a:lnTo>
                  <a:pt x="1275046" y="1055828"/>
                </a:lnTo>
                <a:lnTo>
                  <a:pt x="0" y="105582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6508147" y="-257127"/>
            <a:ext cx="1275046" cy="1055828"/>
          </a:xfrm>
          <a:custGeom>
            <a:avLst/>
            <a:gdLst/>
            <a:ahLst/>
            <a:cxnLst/>
            <a:rect l="l" t="t" r="r" b="b"/>
            <a:pathLst>
              <a:path w="1275046" h="1055828">
                <a:moveTo>
                  <a:pt x="0" y="0"/>
                </a:moveTo>
                <a:lnTo>
                  <a:pt x="1275046" y="0"/>
                </a:lnTo>
                <a:lnTo>
                  <a:pt x="1275046" y="1055828"/>
                </a:lnTo>
                <a:lnTo>
                  <a:pt x="0" y="105582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741" r="-741"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408955" y="713152"/>
            <a:ext cx="6819554" cy="4999524"/>
          </a:xfrm>
          <a:custGeom>
            <a:avLst/>
            <a:gdLst/>
            <a:ahLst/>
            <a:cxnLst/>
            <a:rect l="l" t="t" r="r" b="b"/>
            <a:pathLst>
              <a:path w="6819554" h="4999524">
                <a:moveTo>
                  <a:pt x="0" y="0"/>
                </a:moveTo>
                <a:lnTo>
                  <a:pt x="6819554" y="0"/>
                </a:lnTo>
                <a:lnTo>
                  <a:pt x="6819554" y="4999524"/>
                </a:lnTo>
                <a:lnTo>
                  <a:pt x="0" y="499952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7143363" y="1813505"/>
            <a:ext cx="292947" cy="3750399"/>
          </a:xfrm>
          <a:custGeom>
            <a:avLst/>
            <a:gdLst/>
            <a:ahLst/>
            <a:cxnLst/>
            <a:rect l="l" t="t" r="r" b="b"/>
            <a:pathLst>
              <a:path w="292947" h="3750399">
                <a:moveTo>
                  <a:pt x="0" y="0"/>
                </a:moveTo>
                <a:lnTo>
                  <a:pt x="292947" y="0"/>
                </a:lnTo>
                <a:lnTo>
                  <a:pt x="292947" y="3750399"/>
                </a:lnTo>
                <a:lnTo>
                  <a:pt x="0" y="375039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207573" y="1832760"/>
            <a:ext cx="231073" cy="3731143"/>
          </a:xfrm>
          <a:custGeom>
            <a:avLst/>
            <a:gdLst/>
            <a:ahLst/>
            <a:cxnLst/>
            <a:rect l="l" t="t" r="r" b="b"/>
            <a:pathLst>
              <a:path w="231073" h="3731143">
                <a:moveTo>
                  <a:pt x="0" y="0"/>
                </a:moveTo>
                <a:lnTo>
                  <a:pt x="231073" y="0"/>
                </a:lnTo>
                <a:lnTo>
                  <a:pt x="231073" y="3731144"/>
                </a:lnTo>
                <a:lnTo>
                  <a:pt x="0" y="373114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504027" y="5927302"/>
            <a:ext cx="6551947" cy="4320000"/>
          </a:xfrm>
          <a:custGeom>
            <a:avLst/>
            <a:gdLst/>
            <a:ahLst/>
            <a:cxnLst/>
            <a:rect l="l" t="t" r="r" b="b"/>
            <a:pathLst>
              <a:path w="6551947" h="4320000">
                <a:moveTo>
                  <a:pt x="0" y="0"/>
                </a:moveTo>
                <a:lnTo>
                  <a:pt x="6551946" y="0"/>
                </a:lnTo>
                <a:lnTo>
                  <a:pt x="6551946" y="4320000"/>
                </a:lnTo>
                <a:lnTo>
                  <a:pt x="0" y="432000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grpSp>
        <p:nvGrpSpPr>
          <p:cNvPr id="8" name="Group 8"/>
          <p:cNvGrpSpPr/>
          <p:nvPr/>
        </p:nvGrpSpPr>
        <p:grpSpPr>
          <a:xfrm>
            <a:off x="504027" y="5927302"/>
            <a:ext cx="6551947" cy="4320000"/>
            <a:chOff x="0" y="0"/>
            <a:chExt cx="8735929" cy="5760000"/>
          </a:xfrm>
        </p:grpSpPr>
        <p:sp>
          <p:nvSpPr>
            <p:cNvPr id="9" name="Freeform 9"/>
            <p:cNvSpPr/>
            <p:nvPr/>
          </p:nvSpPr>
          <p:spPr>
            <a:xfrm>
              <a:off x="7901710" y="0"/>
              <a:ext cx="44048" cy="5760000"/>
            </a:xfrm>
            <a:custGeom>
              <a:avLst/>
              <a:gdLst/>
              <a:ahLst/>
              <a:cxnLst/>
              <a:rect l="l" t="t" r="r" b="b"/>
              <a:pathLst>
                <a:path w="44048" h="5760000">
                  <a:moveTo>
                    <a:pt x="0" y="0"/>
                  </a:moveTo>
                  <a:lnTo>
                    <a:pt x="44048" y="0"/>
                  </a:lnTo>
                  <a:lnTo>
                    <a:pt x="44048" y="5760000"/>
                  </a:lnTo>
                  <a:lnTo>
                    <a:pt x="0" y="5760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b="-52945"/>
              </a:stretch>
            </a:blipFill>
          </p:spPr>
        </p:sp>
        <p:sp>
          <p:nvSpPr>
            <p:cNvPr id="10" name="Freeform 10"/>
            <p:cNvSpPr/>
            <p:nvPr/>
          </p:nvSpPr>
          <p:spPr>
            <a:xfrm>
              <a:off x="7111539" y="0"/>
              <a:ext cx="44048" cy="5760000"/>
            </a:xfrm>
            <a:custGeom>
              <a:avLst/>
              <a:gdLst/>
              <a:ahLst/>
              <a:cxnLst/>
              <a:rect l="l" t="t" r="r" b="b"/>
              <a:pathLst>
                <a:path w="44048" h="5760000">
                  <a:moveTo>
                    <a:pt x="0" y="0"/>
                  </a:moveTo>
                  <a:lnTo>
                    <a:pt x="44048" y="0"/>
                  </a:lnTo>
                  <a:lnTo>
                    <a:pt x="44048" y="5760000"/>
                  </a:lnTo>
                  <a:lnTo>
                    <a:pt x="0" y="5760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b="-52945"/>
              </a:stretch>
            </a:blipFill>
          </p:spPr>
        </p:sp>
        <p:sp>
          <p:nvSpPr>
            <p:cNvPr id="11" name="Freeform 11"/>
            <p:cNvSpPr/>
            <p:nvPr/>
          </p:nvSpPr>
          <p:spPr>
            <a:xfrm>
              <a:off x="6321368" y="0"/>
              <a:ext cx="44048" cy="5760000"/>
            </a:xfrm>
            <a:custGeom>
              <a:avLst/>
              <a:gdLst/>
              <a:ahLst/>
              <a:cxnLst/>
              <a:rect l="l" t="t" r="r" b="b"/>
              <a:pathLst>
                <a:path w="44048" h="5760000">
                  <a:moveTo>
                    <a:pt x="0" y="0"/>
                  </a:moveTo>
                  <a:lnTo>
                    <a:pt x="44048" y="0"/>
                  </a:lnTo>
                  <a:lnTo>
                    <a:pt x="44048" y="5760000"/>
                  </a:lnTo>
                  <a:lnTo>
                    <a:pt x="0" y="5760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b="-52945"/>
              </a:stretch>
            </a:blipFill>
          </p:spPr>
        </p:sp>
        <p:sp>
          <p:nvSpPr>
            <p:cNvPr id="12" name="Freeform 12"/>
            <p:cNvSpPr/>
            <p:nvPr/>
          </p:nvSpPr>
          <p:spPr>
            <a:xfrm>
              <a:off x="5531197" y="0"/>
              <a:ext cx="44048" cy="5760000"/>
            </a:xfrm>
            <a:custGeom>
              <a:avLst/>
              <a:gdLst/>
              <a:ahLst/>
              <a:cxnLst/>
              <a:rect l="l" t="t" r="r" b="b"/>
              <a:pathLst>
                <a:path w="44048" h="5760000">
                  <a:moveTo>
                    <a:pt x="0" y="0"/>
                  </a:moveTo>
                  <a:lnTo>
                    <a:pt x="44048" y="0"/>
                  </a:lnTo>
                  <a:lnTo>
                    <a:pt x="44048" y="5760000"/>
                  </a:lnTo>
                  <a:lnTo>
                    <a:pt x="0" y="5760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b="-52945"/>
              </a:stretch>
            </a:blipFill>
          </p:spPr>
        </p:sp>
        <p:sp>
          <p:nvSpPr>
            <p:cNvPr id="13" name="Freeform 13"/>
            <p:cNvSpPr/>
            <p:nvPr/>
          </p:nvSpPr>
          <p:spPr>
            <a:xfrm>
              <a:off x="4741026" y="0"/>
              <a:ext cx="44048" cy="5760000"/>
            </a:xfrm>
            <a:custGeom>
              <a:avLst/>
              <a:gdLst/>
              <a:ahLst/>
              <a:cxnLst/>
              <a:rect l="l" t="t" r="r" b="b"/>
              <a:pathLst>
                <a:path w="44048" h="5760000">
                  <a:moveTo>
                    <a:pt x="0" y="0"/>
                  </a:moveTo>
                  <a:lnTo>
                    <a:pt x="44048" y="0"/>
                  </a:lnTo>
                  <a:lnTo>
                    <a:pt x="44048" y="5760000"/>
                  </a:lnTo>
                  <a:lnTo>
                    <a:pt x="0" y="5760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b="-52945"/>
              </a:stretch>
            </a:blipFill>
          </p:spPr>
        </p:sp>
        <p:sp>
          <p:nvSpPr>
            <p:cNvPr id="14" name="Freeform 14"/>
            <p:cNvSpPr/>
            <p:nvPr/>
          </p:nvSpPr>
          <p:spPr>
            <a:xfrm>
              <a:off x="3950855" y="0"/>
              <a:ext cx="44048" cy="5760000"/>
            </a:xfrm>
            <a:custGeom>
              <a:avLst/>
              <a:gdLst/>
              <a:ahLst/>
              <a:cxnLst/>
              <a:rect l="l" t="t" r="r" b="b"/>
              <a:pathLst>
                <a:path w="44048" h="5760000">
                  <a:moveTo>
                    <a:pt x="0" y="0"/>
                  </a:moveTo>
                  <a:lnTo>
                    <a:pt x="44048" y="0"/>
                  </a:lnTo>
                  <a:lnTo>
                    <a:pt x="44048" y="5760000"/>
                  </a:lnTo>
                  <a:lnTo>
                    <a:pt x="0" y="5760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b="-52945"/>
              </a:stretch>
            </a:blipFill>
          </p:spPr>
        </p:sp>
        <p:sp>
          <p:nvSpPr>
            <p:cNvPr id="15" name="Freeform 15"/>
            <p:cNvSpPr/>
            <p:nvPr/>
          </p:nvSpPr>
          <p:spPr>
            <a:xfrm>
              <a:off x="3160684" y="0"/>
              <a:ext cx="44048" cy="5760000"/>
            </a:xfrm>
            <a:custGeom>
              <a:avLst/>
              <a:gdLst/>
              <a:ahLst/>
              <a:cxnLst/>
              <a:rect l="l" t="t" r="r" b="b"/>
              <a:pathLst>
                <a:path w="44048" h="5760000">
                  <a:moveTo>
                    <a:pt x="0" y="0"/>
                  </a:moveTo>
                  <a:lnTo>
                    <a:pt x="44048" y="0"/>
                  </a:lnTo>
                  <a:lnTo>
                    <a:pt x="44048" y="5760000"/>
                  </a:lnTo>
                  <a:lnTo>
                    <a:pt x="0" y="5760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b="-52945"/>
              </a:stretch>
            </a:blipFill>
          </p:spPr>
        </p:sp>
        <p:sp>
          <p:nvSpPr>
            <p:cNvPr id="16" name="Freeform 16"/>
            <p:cNvSpPr/>
            <p:nvPr/>
          </p:nvSpPr>
          <p:spPr>
            <a:xfrm>
              <a:off x="2370513" y="0"/>
              <a:ext cx="44048" cy="5760000"/>
            </a:xfrm>
            <a:custGeom>
              <a:avLst/>
              <a:gdLst/>
              <a:ahLst/>
              <a:cxnLst/>
              <a:rect l="l" t="t" r="r" b="b"/>
              <a:pathLst>
                <a:path w="44048" h="5760000">
                  <a:moveTo>
                    <a:pt x="0" y="0"/>
                  </a:moveTo>
                  <a:lnTo>
                    <a:pt x="44048" y="0"/>
                  </a:lnTo>
                  <a:lnTo>
                    <a:pt x="44048" y="5760000"/>
                  </a:lnTo>
                  <a:lnTo>
                    <a:pt x="0" y="5760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b="-52945"/>
              </a:stretch>
            </a:blipFill>
          </p:spPr>
        </p:sp>
        <p:sp>
          <p:nvSpPr>
            <p:cNvPr id="17" name="Freeform 17"/>
            <p:cNvSpPr/>
            <p:nvPr/>
          </p:nvSpPr>
          <p:spPr>
            <a:xfrm>
              <a:off x="1580342" y="0"/>
              <a:ext cx="44048" cy="5760000"/>
            </a:xfrm>
            <a:custGeom>
              <a:avLst/>
              <a:gdLst/>
              <a:ahLst/>
              <a:cxnLst/>
              <a:rect l="l" t="t" r="r" b="b"/>
              <a:pathLst>
                <a:path w="44048" h="5760000">
                  <a:moveTo>
                    <a:pt x="0" y="0"/>
                  </a:moveTo>
                  <a:lnTo>
                    <a:pt x="44048" y="0"/>
                  </a:lnTo>
                  <a:lnTo>
                    <a:pt x="44048" y="5760000"/>
                  </a:lnTo>
                  <a:lnTo>
                    <a:pt x="0" y="5760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b="-52945"/>
              </a:stretch>
            </a:blipFill>
          </p:spPr>
        </p:sp>
        <p:sp>
          <p:nvSpPr>
            <p:cNvPr id="18" name="Freeform 18"/>
            <p:cNvSpPr/>
            <p:nvPr/>
          </p:nvSpPr>
          <p:spPr>
            <a:xfrm>
              <a:off x="790171" y="0"/>
              <a:ext cx="44048" cy="5760000"/>
            </a:xfrm>
            <a:custGeom>
              <a:avLst/>
              <a:gdLst/>
              <a:ahLst/>
              <a:cxnLst/>
              <a:rect l="l" t="t" r="r" b="b"/>
              <a:pathLst>
                <a:path w="44048" h="5760000">
                  <a:moveTo>
                    <a:pt x="0" y="0"/>
                  </a:moveTo>
                  <a:lnTo>
                    <a:pt x="44048" y="0"/>
                  </a:lnTo>
                  <a:lnTo>
                    <a:pt x="44048" y="5760000"/>
                  </a:lnTo>
                  <a:lnTo>
                    <a:pt x="0" y="5760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b="-52945"/>
              </a:stretch>
            </a:blipFill>
          </p:spPr>
        </p:sp>
        <p:sp>
          <p:nvSpPr>
            <p:cNvPr id="19" name="Freeform 19"/>
            <p:cNvSpPr/>
            <p:nvPr/>
          </p:nvSpPr>
          <p:spPr>
            <a:xfrm>
              <a:off x="0" y="0"/>
              <a:ext cx="44048" cy="5760000"/>
            </a:xfrm>
            <a:custGeom>
              <a:avLst/>
              <a:gdLst/>
              <a:ahLst/>
              <a:cxnLst/>
              <a:rect l="l" t="t" r="r" b="b"/>
              <a:pathLst>
                <a:path w="44048" h="5760000">
                  <a:moveTo>
                    <a:pt x="0" y="0"/>
                  </a:moveTo>
                  <a:lnTo>
                    <a:pt x="44048" y="0"/>
                  </a:lnTo>
                  <a:lnTo>
                    <a:pt x="44048" y="5760000"/>
                  </a:lnTo>
                  <a:lnTo>
                    <a:pt x="0" y="5760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b="-52945"/>
              </a:stretch>
            </a:blipFill>
          </p:spPr>
        </p:sp>
        <p:sp>
          <p:nvSpPr>
            <p:cNvPr id="20" name="Freeform 20"/>
            <p:cNvSpPr/>
            <p:nvPr/>
          </p:nvSpPr>
          <p:spPr>
            <a:xfrm>
              <a:off x="8691881" y="0"/>
              <a:ext cx="44048" cy="5760000"/>
            </a:xfrm>
            <a:custGeom>
              <a:avLst/>
              <a:gdLst/>
              <a:ahLst/>
              <a:cxnLst/>
              <a:rect l="l" t="t" r="r" b="b"/>
              <a:pathLst>
                <a:path w="44048" h="5760000">
                  <a:moveTo>
                    <a:pt x="0" y="0"/>
                  </a:moveTo>
                  <a:lnTo>
                    <a:pt x="44048" y="0"/>
                  </a:lnTo>
                  <a:lnTo>
                    <a:pt x="44048" y="5760000"/>
                  </a:lnTo>
                  <a:lnTo>
                    <a:pt x="0" y="5760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b="-52945"/>
              </a:stretch>
            </a:blipFill>
          </p:spPr>
        </p:sp>
      </p:grpSp>
      <p:sp>
        <p:nvSpPr>
          <p:cNvPr id="21" name="TextBox 21"/>
          <p:cNvSpPr txBox="1"/>
          <p:nvPr/>
        </p:nvSpPr>
        <p:spPr>
          <a:xfrm>
            <a:off x="1149730" y="355733"/>
            <a:ext cx="595180" cy="2344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  <a:spcBef>
                <a:spcPct val="0"/>
              </a:spcBef>
            </a:pPr>
            <a:r>
              <a:rPr lang="en-US" sz="1500" b="1">
                <a:solidFill>
                  <a:srgbClr val="6C3A0B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せのびゴシック Bold"/>
                <a:sym typeface="せのびゴシック Bold"/>
              </a:rPr>
              <a:t>がつ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2097335" y="355733"/>
            <a:ext cx="595180" cy="2344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  <a:spcBef>
                <a:spcPct val="0"/>
              </a:spcBef>
            </a:pPr>
            <a:r>
              <a:rPr lang="en-US" sz="1500" b="1">
                <a:solidFill>
                  <a:srgbClr val="6C3A0B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せのびゴシック Bold"/>
                <a:sym typeface="せのびゴシック Bold"/>
              </a:rPr>
              <a:t>にち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3045455" y="355733"/>
            <a:ext cx="734545" cy="2344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  <a:spcBef>
                <a:spcPct val="0"/>
              </a:spcBef>
            </a:pPr>
            <a:r>
              <a:rPr lang="en-US" sz="1500" b="1">
                <a:solidFill>
                  <a:srgbClr val="6C3A0B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せのびゴシック Bold"/>
                <a:sym typeface="せのびゴシック Bold"/>
              </a:rPr>
              <a:t>ようび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3980025" y="355733"/>
            <a:ext cx="734545" cy="2344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  <a:spcBef>
                <a:spcPct val="0"/>
              </a:spcBef>
            </a:pPr>
            <a:r>
              <a:rPr lang="en-US" sz="1500" b="1">
                <a:solidFill>
                  <a:srgbClr val="6C3A0B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せのびゴシック Bold"/>
                <a:sym typeface="せのびゴシック Bold"/>
              </a:rPr>
              <a:t>なまえ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554550" y="837648"/>
            <a:ext cx="1027669" cy="2344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  <a:spcBef>
                <a:spcPct val="0"/>
              </a:spcBef>
            </a:pPr>
            <a:r>
              <a:rPr lang="en-US" sz="1500" b="1">
                <a:solidFill>
                  <a:srgbClr val="6C3A0B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せのびゴシック Bold"/>
                <a:sym typeface="せのびゴシック Bold"/>
              </a:rPr>
              <a:t>タイトル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F6D9BD-91FE-28B9-80BD-CDF40CC16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70D3955E-420A-41D6-0431-B789B50795D6}"/>
              </a:ext>
            </a:extLst>
          </p:cNvPr>
          <p:cNvSpPr/>
          <p:nvPr/>
        </p:nvSpPr>
        <p:spPr>
          <a:xfrm>
            <a:off x="-228568" y="-257127"/>
            <a:ext cx="1275046" cy="1055828"/>
          </a:xfrm>
          <a:custGeom>
            <a:avLst/>
            <a:gdLst/>
            <a:ahLst/>
            <a:cxnLst/>
            <a:rect l="l" t="t" r="r" b="b"/>
            <a:pathLst>
              <a:path w="1275046" h="1055828">
                <a:moveTo>
                  <a:pt x="0" y="0"/>
                </a:moveTo>
                <a:lnTo>
                  <a:pt x="1275046" y="0"/>
                </a:lnTo>
                <a:lnTo>
                  <a:pt x="1275046" y="1055828"/>
                </a:lnTo>
                <a:lnTo>
                  <a:pt x="0" y="105582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8755BEBE-E259-854F-56A2-0D5289BAE6F7}"/>
              </a:ext>
            </a:extLst>
          </p:cNvPr>
          <p:cNvSpPr/>
          <p:nvPr/>
        </p:nvSpPr>
        <p:spPr>
          <a:xfrm>
            <a:off x="6508147" y="-257127"/>
            <a:ext cx="1275046" cy="1055828"/>
          </a:xfrm>
          <a:custGeom>
            <a:avLst/>
            <a:gdLst/>
            <a:ahLst/>
            <a:cxnLst/>
            <a:rect l="l" t="t" r="r" b="b"/>
            <a:pathLst>
              <a:path w="1275046" h="1055828">
                <a:moveTo>
                  <a:pt x="0" y="0"/>
                </a:moveTo>
                <a:lnTo>
                  <a:pt x="1275046" y="0"/>
                </a:lnTo>
                <a:lnTo>
                  <a:pt x="1275046" y="1055828"/>
                </a:lnTo>
                <a:lnTo>
                  <a:pt x="0" y="105582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741" r="-741"/>
            </a:stretch>
          </a:blipFill>
        </p:spPr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4E169233-254A-FF55-9822-3583C9EAEA3C}"/>
              </a:ext>
            </a:extLst>
          </p:cNvPr>
          <p:cNvSpPr/>
          <p:nvPr/>
        </p:nvSpPr>
        <p:spPr>
          <a:xfrm>
            <a:off x="408955" y="713152"/>
            <a:ext cx="6819554" cy="4999524"/>
          </a:xfrm>
          <a:custGeom>
            <a:avLst/>
            <a:gdLst/>
            <a:ahLst/>
            <a:cxnLst/>
            <a:rect l="l" t="t" r="r" b="b"/>
            <a:pathLst>
              <a:path w="6819554" h="4999524">
                <a:moveTo>
                  <a:pt x="0" y="0"/>
                </a:moveTo>
                <a:lnTo>
                  <a:pt x="6819554" y="0"/>
                </a:lnTo>
                <a:lnTo>
                  <a:pt x="6819554" y="4999524"/>
                </a:lnTo>
                <a:lnTo>
                  <a:pt x="0" y="499952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8A830456-BD37-40E3-A2CD-E6AFDCC6A896}"/>
              </a:ext>
            </a:extLst>
          </p:cNvPr>
          <p:cNvSpPr/>
          <p:nvPr/>
        </p:nvSpPr>
        <p:spPr>
          <a:xfrm>
            <a:off x="7143363" y="1813505"/>
            <a:ext cx="292947" cy="3750399"/>
          </a:xfrm>
          <a:custGeom>
            <a:avLst/>
            <a:gdLst/>
            <a:ahLst/>
            <a:cxnLst/>
            <a:rect l="l" t="t" r="r" b="b"/>
            <a:pathLst>
              <a:path w="292947" h="3750399">
                <a:moveTo>
                  <a:pt x="0" y="0"/>
                </a:moveTo>
                <a:lnTo>
                  <a:pt x="292947" y="0"/>
                </a:lnTo>
                <a:lnTo>
                  <a:pt x="292947" y="3750399"/>
                </a:lnTo>
                <a:lnTo>
                  <a:pt x="0" y="375039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4F694E47-EECB-15BA-5F05-64A38FBAF4B1}"/>
              </a:ext>
            </a:extLst>
          </p:cNvPr>
          <p:cNvSpPr/>
          <p:nvPr/>
        </p:nvSpPr>
        <p:spPr>
          <a:xfrm>
            <a:off x="207573" y="1832760"/>
            <a:ext cx="231073" cy="3731143"/>
          </a:xfrm>
          <a:custGeom>
            <a:avLst/>
            <a:gdLst/>
            <a:ahLst/>
            <a:cxnLst/>
            <a:rect l="l" t="t" r="r" b="b"/>
            <a:pathLst>
              <a:path w="231073" h="3731143">
                <a:moveTo>
                  <a:pt x="0" y="0"/>
                </a:moveTo>
                <a:lnTo>
                  <a:pt x="231073" y="0"/>
                </a:lnTo>
                <a:lnTo>
                  <a:pt x="231073" y="3731144"/>
                </a:lnTo>
                <a:lnTo>
                  <a:pt x="0" y="373114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CAB40279-88BB-04FE-526F-5C6430FCB337}"/>
              </a:ext>
            </a:extLst>
          </p:cNvPr>
          <p:cNvSpPr/>
          <p:nvPr/>
        </p:nvSpPr>
        <p:spPr>
          <a:xfrm>
            <a:off x="504027" y="5927302"/>
            <a:ext cx="6551947" cy="4320000"/>
          </a:xfrm>
          <a:custGeom>
            <a:avLst/>
            <a:gdLst/>
            <a:ahLst/>
            <a:cxnLst/>
            <a:rect l="l" t="t" r="r" b="b"/>
            <a:pathLst>
              <a:path w="6551947" h="4320000">
                <a:moveTo>
                  <a:pt x="0" y="0"/>
                </a:moveTo>
                <a:lnTo>
                  <a:pt x="6551946" y="0"/>
                </a:lnTo>
                <a:lnTo>
                  <a:pt x="6551946" y="4320000"/>
                </a:lnTo>
                <a:lnTo>
                  <a:pt x="0" y="432000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grpSp>
        <p:nvGrpSpPr>
          <p:cNvPr id="8" name="Group 8">
            <a:extLst>
              <a:ext uri="{FF2B5EF4-FFF2-40B4-BE49-F238E27FC236}">
                <a16:creationId xmlns:a16="http://schemas.microsoft.com/office/drawing/2014/main" id="{F81AFA53-D47D-C6E4-9606-5C3515FE13A5}"/>
              </a:ext>
            </a:extLst>
          </p:cNvPr>
          <p:cNvGrpSpPr/>
          <p:nvPr/>
        </p:nvGrpSpPr>
        <p:grpSpPr>
          <a:xfrm>
            <a:off x="504027" y="5927302"/>
            <a:ext cx="6551947" cy="4320000"/>
            <a:chOff x="0" y="0"/>
            <a:chExt cx="8735929" cy="5760000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1EF6A928-945E-8215-CFE3-C6872F618CC5}"/>
                </a:ext>
              </a:extLst>
            </p:cNvPr>
            <p:cNvSpPr/>
            <p:nvPr/>
          </p:nvSpPr>
          <p:spPr>
            <a:xfrm>
              <a:off x="7901710" y="0"/>
              <a:ext cx="44048" cy="5760000"/>
            </a:xfrm>
            <a:custGeom>
              <a:avLst/>
              <a:gdLst/>
              <a:ahLst/>
              <a:cxnLst/>
              <a:rect l="l" t="t" r="r" b="b"/>
              <a:pathLst>
                <a:path w="44048" h="5760000">
                  <a:moveTo>
                    <a:pt x="0" y="0"/>
                  </a:moveTo>
                  <a:lnTo>
                    <a:pt x="44048" y="0"/>
                  </a:lnTo>
                  <a:lnTo>
                    <a:pt x="44048" y="5760000"/>
                  </a:lnTo>
                  <a:lnTo>
                    <a:pt x="0" y="5760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b="-52945"/>
              </a:stretch>
            </a:blipFill>
          </p:spPr>
        </p:sp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1223F815-A855-76C9-21F2-BEAC28EE8B47}"/>
                </a:ext>
              </a:extLst>
            </p:cNvPr>
            <p:cNvSpPr/>
            <p:nvPr/>
          </p:nvSpPr>
          <p:spPr>
            <a:xfrm>
              <a:off x="7111539" y="0"/>
              <a:ext cx="44048" cy="5760000"/>
            </a:xfrm>
            <a:custGeom>
              <a:avLst/>
              <a:gdLst/>
              <a:ahLst/>
              <a:cxnLst/>
              <a:rect l="l" t="t" r="r" b="b"/>
              <a:pathLst>
                <a:path w="44048" h="5760000">
                  <a:moveTo>
                    <a:pt x="0" y="0"/>
                  </a:moveTo>
                  <a:lnTo>
                    <a:pt x="44048" y="0"/>
                  </a:lnTo>
                  <a:lnTo>
                    <a:pt x="44048" y="5760000"/>
                  </a:lnTo>
                  <a:lnTo>
                    <a:pt x="0" y="5760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b="-52945"/>
              </a:stretch>
            </a:blipFill>
          </p:spPr>
        </p:sp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17B8F217-7CF3-471C-786F-A96CE40885EB}"/>
                </a:ext>
              </a:extLst>
            </p:cNvPr>
            <p:cNvSpPr/>
            <p:nvPr/>
          </p:nvSpPr>
          <p:spPr>
            <a:xfrm>
              <a:off x="6321368" y="0"/>
              <a:ext cx="44048" cy="5760000"/>
            </a:xfrm>
            <a:custGeom>
              <a:avLst/>
              <a:gdLst/>
              <a:ahLst/>
              <a:cxnLst/>
              <a:rect l="l" t="t" r="r" b="b"/>
              <a:pathLst>
                <a:path w="44048" h="5760000">
                  <a:moveTo>
                    <a:pt x="0" y="0"/>
                  </a:moveTo>
                  <a:lnTo>
                    <a:pt x="44048" y="0"/>
                  </a:lnTo>
                  <a:lnTo>
                    <a:pt x="44048" y="5760000"/>
                  </a:lnTo>
                  <a:lnTo>
                    <a:pt x="0" y="5760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b="-52945"/>
              </a:stretch>
            </a:blipFill>
          </p:spPr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2635F3DB-53BC-3DA2-8AEF-E7367678F552}"/>
                </a:ext>
              </a:extLst>
            </p:cNvPr>
            <p:cNvSpPr/>
            <p:nvPr/>
          </p:nvSpPr>
          <p:spPr>
            <a:xfrm>
              <a:off x="5531197" y="0"/>
              <a:ext cx="44048" cy="5760000"/>
            </a:xfrm>
            <a:custGeom>
              <a:avLst/>
              <a:gdLst/>
              <a:ahLst/>
              <a:cxnLst/>
              <a:rect l="l" t="t" r="r" b="b"/>
              <a:pathLst>
                <a:path w="44048" h="5760000">
                  <a:moveTo>
                    <a:pt x="0" y="0"/>
                  </a:moveTo>
                  <a:lnTo>
                    <a:pt x="44048" y="0"/>
                  </a:lnTo>
                  <a:lnTo>
                    <a:pt x="44048" y="5760000"/>
                  </a:lnTo>
                  <a:lnTo>
                    <a:pt x="0" y="5760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b="-52945"/>
              </a:stretch>
            </a:blipFill>
          </p:spPr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599F9F3B-1B48-2D9E-2F31-8125BBD41F39}"/>
                </a:ext>
              </a:extLst>
            </p:cNvPr>
            <p:cNvSpPr/>
            <p:nvPr/>
          </p:nvSpPr>
          <p:spPr>
            <a:xfrm>
              <a:off x="4741026" y="0"/>
              <a:ext cx="44048" cy="5760000"/>
            </a:xfrm>
            <a:custGeom>
              <a:avLst/>
              <a:gdLst/>
              <a:ahLst/>
              <a:cxnLst/>
              <a:rect l="l" t="t" r="r" b="b"/>
              <a:pathLst>
                <a:path w="44048" h="5760000">
                  <a:moveTo>
                    <a:pt x="0" y="0"/>
                  </a:moveTo>
                  <a:lnTo>
                    <a:pt x="44048" y="0"/>
                  </a:lnTo>
                  <a:lnTo>
                    <a:pt x="44048" y="5760000"/>
                  </a:lnTo>
                  <a:lnTo>
                    <a:pt x="0" y="5760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b="-52945"/>
              </a:stretch>
            </a:blipFill>
          </p:spPr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96924E1B-8BE4-D760-FF62-05E04F309BAB}"/>
                </a:ext>
              </a:extLst>
            </p:cNvPr>
            <p:cNvSpPr/>
            <p:nvPr/>
          </p:nvSpPr>
          <p:spPr>
            <a:xfrm>
              <a:off x="3950855" y="0"/>
              <a:ext cx="44048" cy="5760000"/>
            </a:xfrm>
            <a:custGeom>
              <a:avLst/>
              <a:gdLst/>
              <a:ahLst/>
              <a:cxnLst/>
              <a:rect l="l" t="t" r="r" b="b"/>
              <a:pathLst>
                <a:path w="44048" h="5760000">
                  <a:moveTo>
                    <a:pt x="0" y="0"/>
                  </a:moveTo>
                  <a:lnTo>
                    <a:pt x="44048" y="0"/>
                  </a:lnTo>
                  <a:lnTo>
                    <a:pt x="44048" y="5760000"/>
                  </a:lnTo>
                  <a:lnTo>
                    <a:pt x="0" y="5760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b="-52945"/>
              </a:stretch>
            </a:blipFill>
          </p:spPr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2C6FE392-E2D2-9256-19C9-A4E4DC44FB40}"/>
                </a:ext>
              </a:extLst>
            </p:cNvPr>
            <p:cNvSpPr/>
            <p:nvPr/>
          </p:nvSpPr>
          <p:spPr>
            <a:xfrm>
              <a:off x="3160684" y="0"/>
              <a:ext cx="44048" cy="5760000"/>
            </a:xfrm>
            <a:custGeom>
              <a:avLst/>
              <a:gdLst/>
              <a:ahLst/>
              <a:cxnLst/>
              <a:rect l="l" t="t" r="r" b="b"/>
              <a:pathLst>
                <a:path w="44048" h="5760000">
                  <a:moveTo>
                    <a:pt x="0" y="0"/>
                  </a:moveTo>
                  <a:lnTo>
                    <a:pt x="44048" y="0"/>
                  </a:lnTo>
                  <a:lnTo>
                    <a:pt x="44048" y="5760000"/>
                  </a:lnTo>
                  <a:lnTo>
                    <a:pt x="0" y="5760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b="-52945"/>
              </a:stretch>
            </a:blipFill>
          </p:spPr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5C30858D-FA92-0FFB-F976-7D9C479BAFA7}"/>
                </a:ext>
              </a:extLst>
            </p:cNvPr>
            <p:cNvSpPr/>
            <p:nvPr/>
          </p:nvSpPr>
          <p:spPr>
            <a:xfrm>
              <a:off x="2370513" y="0"/>
              <a:ext cx="44048" cy="5760000"/>
            </a:xfrm>
            <a:custGeom>
              <a:avLst/>
              <a:gdLst/>
              <a:ahLst/>
              <a:cxnLst/>
              <a:rect l="l" t="t" r="r" b="b"/>
              <a:pathLst>
                <a:path w="44048" h="5760000">
                  <a:moveTo>
                    <a:pt x="0" y="0"/>
                  </a:moveTo>
                  <a:lnTo>
                    <a:pt x="44048" y="0"/>
                  </a:lnTo>
                  <a:lnTo>
                    <a:pt x="44048" y="5760000"/>
                  </a:lnTo>
                  <a:lnTo>
                    <a:pt x="0" y="5760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b="-52945"/>
              </a:stretch>
            </a:blipFill>
          </p:spPr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C731C395-D64B-7526-72CE-2299DC479FE8}"/>
                </a:ext>
              </a:extLst>
            </p:cNvPr>
            <p:cNvSpPr/>
            <p:nvPr/>
          </p:nvSpPr>
          <p:spPr>
            <a:xfrm>
              <a:off x="1580342" y="0"/>
              <a:ext cx="44048" cy="5760000"/>
            </a:xfrm>
            <a:custGeom>
              <a:avLst/>
              <a:gdLst/>
              <a:ahLst/>
              <a:cxnLst/>
              <a:rect l="l" t="t" r="r" b="b"/>
              <a:pathLst>
                <a:path w="44048" h="5760000">
                  <a:moveTo>
                    <a:pt x="0" y="0"/>
                  </a:moveTo>
                  <a:lnTo>
                    <a:pt x="44048" y="0"/>
                  </a:lnTo>
                  <a:lnTo>
                    <a:pt x="44048" y="5760000"/>
                  </a:lnTo>
                  <a:lnTo>
                    <a:pt x="0" y="5760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b="-52945"/>
              </a:stretch>
            </a:blipFill>
          </p:spPr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3BAADF63-7B9E-092D-8DA6-8C3D4F27D1A6}"/>
                </a:ext>
              </a:extLst>
            </p:cNvPr>
            <p:cNvSpPr/>
            <p:nvPr/>
          </p:nvSpPr>
          <p:spPr>
            <a:xfrm>
              <a:off x="790171" y="0"/>
              <a:ext cx="44048" cy="5760000"/>
            </a:xfrm>
            <a:custGeom>
              <a:avLst/>
              <a:gdLst/>
              <a:ahLst/>
              <a:cxnLst/>
              <a:rect l="l" t="t" r="r" b="b"/>
              <a:pathLst>
                <a:path w="44048" h="5760000">
                  <a:moveTo>
                    <a:pt x="0" y="0"/>
                  </a:moveTo>
                  <a:lnTo>
                    <a:pt x="44048" y="0"/>
                  </a:lnTo>
                  <a:lnTo>
                    <a:pt x="44048" y="5760000"/>
                  </a:lnTo>
                  <a:lnTo>
                    <a:pt x="0" y="5760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b="-52945"/>
              </a:stretch>
            </a:blipFill>
          </p:spPr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6E0D544E-E6E9-1870-29E5-1D1354482DC4}"/>
                </a:ext>
              </a:extLst>
            </p:cNvPr>
            <p:cNvSpPr/>
            <p:nvPr/>
          </p:nvSpPr>
          <p:spPr>
            <a:xfrm>
              <a:off x="0" y="0"/>
              <a:ext cx="44048" cy="5760000"/>
            </a:xfrm>
            <a:custGeom>
              <a:avLst/>
              <a:gdLst/>
              <a:ahLst/>
              <a:cxnLst/>
              <a:rect l="l" t="t" r="r" b="b"/>
              <a:pathLst>
                <a:path w="44048" h="5760000">
                  <a:moveTo>
                    <a:pt x="0" y="0"/>
                  </a:moveTo>
                  <a:lnTo>
                    <a:pt x="44048" y="0"/>
                  </a:lnTo>
                  <a:lnTo>
                    <a:pt x="44048" y="5760000"/>
                  </a:lnTo>
                  <a:lnTo>
                    <a:pt x="0" y="5760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b="-52945"/>
              </a:stretch>
            </a:blipFill>
          </p:spPr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06B8363C-2DC9-51B7-7866-2847B0D16669}"/>
                </a:ext>
              </a:extLst>
            </p:cNvPr>
            <p:cNvSpPr/>
            <p:nvPr/>
          </p:nvSpPr>
          <p:spPr>
            <a:xfrm>
              <a:off x="8691881" y="0"/>
              <a:ext cx="44048" cy="5760000"/>
            </a:xfrm>
            <a:custGeom>
              <a:avLst/>
              <a:gdLst/>
              <a:ahLst/>
              <a:cxnLst/>
              <a:rect l="l" t="t" r="r" b="b"/>
              <a:pathLst>
                <a:path w="44048" h="5760000">
                  <a:moveTo>
                    <a:pt x="0" y="0"/>
                  </a:moveTo>
                  <a:lnTo>
                    <a:pt x="44048" y="0"/>
                  </a:lnTo>
                  <a:lnTo>
                    <a:pt x="44048" y="5760000"/>
                  </a:lnTo>
                  <a:lnTo>
                    <a:pt x="0" y="5760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b="-52945"/>
              </a:stretch>
            </a:blipFill>
          </p:spPr>
        </p:sp>
      </p:grpSp>
      <p:sp>
        <p:nvSpPr>
          <p:cNvPr id="21" name="TextBox 21">
            <a:extLst>
              <a:ext uri="{FF2B5EF4-FFF2-40B4-BE49-F238E27FC236}">
                <a16:creationId xmlns:a16="http://schemas.microsoft.com/office/drawing/2014/main" id="{18BFFF5D-5A72-1B69-D609-B1DDEB2BFBDB}"/>
              </a:ext>
            </a:extLst>
          </p:cNvPr>
          <p:cNvSpPr txBox="1"/>
          <p:nvPr/>
        </p:nvSpPr>
        <p:spPr>
          <a:xfrm>
            <a:off x="1430470" y="355733"/>
            <a:ext cx="595180" cy="2344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  <a:spcBef>
                <a:spcPct val="0"/>
              </a:spcBef>
            </a:pPr>
            <a:r>
              <a:rPr lang="ja-JP" altLang="en-US" sz="1500" b="1" dirty="0">
                <a:solidFill>
                  <a:srgbClr val="6C3A0B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せのびゴシック Bold"/>
                <a:sym typeface="せのびゴシック Bold"/>
              </a:rPr>
              <a:t>月</a:t>
            </a:r>
            <a:endParaRPr lang="en-US" sz="1500" b="1" dirty="0">
              <a:solidFill>
                <a:srgbClr val="6C3A0B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せのびゴシック Bold"/>
              <a:sym typeface="せのびゴシック Bold"/>
            </a:endParaRPr>
          </a:p>
        </p:txBody>
      </p:sp>
      <p:sp>
        <p:nvSpPr>
          <p:cNvPr id="22" name="TextBox 22">
            <a:extLst>
              <a:ext uri="{FF2B5EF4-FFF2-40B4-BE49-F238E27FC236}">
                <a16:creationId xmlns:a16="http://schemas.microsoft.com/office/drawing/2014/main" id="{3FFB9F76-8B4E-00C0-407D-CCFC2C85574C}"/>
              </a:ext>
            </a:extLst>
          </p:cNvPr>
          <p:cNvSpPr txBox="1"/>
          <p:nvPr/>
        </p:nvSpPr>
        <p:spPr>
          <a:xfrm>
            <a:off x="2097335" y="355733"/>
            <a:ext cx="595180" cy="2344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  <a:spcBef>
                <a:spcPct val="0"/>
              </a:spcBef>
            </a:pPr>
            <a:r>
              <a:rPr lang="ja-JP" altLang="en-US" sz="1500" b="1" dirty="0">
                <a:solidFill>
                  <a:srgbClr val="6C3A0B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せのびゴシック Bold"/>
                <a:sym typeface="せのびゴシック Bold"/>
              </a:rPr>
              <a:t>日</a:t>
            </a:r>
            <a:endParaRPr lang="en-US" sz="1500" b="1" dirty="0">
              <a:solidFill>
                <a:srgbClr val="6C3A0B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せのびゴシック Bold"/>
              <a:sym typeface="せのびゴシック Bold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38D21080-91D5-0237-DD4B-08153D39AA9A}"/>
              </a:ext>
            </a:extLst>
          </p:cNvPr>
          <p:cNvSpPr txBox="1"/>
          <p:nvPr/>
        </p:nvSpPr>
        <p:spPr>
          <a:xfrm>
            <a:off x="2863850" y="355733"/>
            <a:ext cx="734545" cy="2344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  <a:spcBef>
                <a:spcPct val="0"/>
              </a:spcBef>
            </a:pPr>
            <a:r>
              <a:rPr lang="ja-JP" altLang="en-US" sz="1500" b="1" dirty="0">
                <a:solidFill>
                  <a:srgbClr val="6C3A0B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せのびゴシック Bold"/>
                <a:sym typeface="せのびゴシック Bold"/>
              </a:rPr>
              <a:t>曜日</a:t>
            </a:r>
            <a:endParaRPr lang="en-US" sz="1500" b="1" dirty="0">
              <a:solidFill>
                <a:srgbClr val="6C3A0B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せのびゴシック Bold"/>
              <a:sym typeface="せのびゴシック Bold"/>
            </a:endParaRPr>
          </a:p>
        </p:txBody>
      </p:sp>
      <p:sp>
        <p:nvSpPr>
          <p:cNvPr id="24" name="TextBox 24">
            <a:extLst>
              <a:ext uri="{FF2B5EF4-FFF2-40B4-BE49-F238E27FC236}">
                <a16:creationId xmlns:a16="http://schemas.microsoft.com/office/drawing/2014/main" id="{D979A515-4D2E-56E7-DB8D-2A452585EF45}"/>
              </a:ext>
            </a:extLst>
          </p:cNvPr>
          <p:cNvSpPr txBox="1"/>
          <p:nvPr/>
        </p:nvSpPr>
        <p:spPr>
          <a:xfrm>
            <a:off x="3778250" y="355733"/>
            <a:ext cx="734545" cy="2344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  <a:spcBef>
                <a:spcPct val="0"/>
              </a:spcBef>
            </a:pPr>
            <a:r>
              <a:rPr lang="ja-JP" altLang="en-US" sz="1500" b="1" dirty="0">
                <a:solidFill>
                  <a:srgbClr val="6C3A0B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せのびゴシック Bold"/>
                <a:sym typeface="せのびゴシック Bold"/>
              </a:rPr>
              <a:t>名前</a:t>
            </a:r>
            <a:endParaRPr lang="en-US" sz="1500" b="1" dirty="0">
              <a:solidFill>
                <a:srgbClr val="6C3A0B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せのびゴシック Bold"/>
              <a:sym typeface="せのびゴシック Bold"/>
            </a:endParaRPr>
          </a:p>
        </p:txBody>
      </p:sp>
      <p:sp>
        <p:nvSpPr>
          <p:cNvPr id="25" name="TextBox 25">
            <a:extLst>
              <a:ext uri="{FF2B5EF4-FFF2-40B4-BE49-F238E27FC236}">
                <a16:creationId xmlns:a16="http://schemas.microsoft.com/office/drawing/2014/main" id="{CFFF7C6B-7263-37B5-825E-4EBE97D620B2}"/>
              </a:ext>
            </a:extLst>
          </p:cNvPr>
          <p:cNvSpPr txBox="1"/>
          <p:nvPr/>
        </p:nvSpPr>
        <p:spPr>
          <a:xfrm>
            <a:off x="554550" y="837648"/>
            <a:ext cx="1027669" cy="2344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  <a:spcBef>
                <a:spcPct val="0"/>
              </a:spcBef>
            </a:pPr>
            <a:r>
              <a:rPr lang="en-US" sz="1500" b="1">
                <a:solidFill>
                  <a:srgbClr val="6C3A0B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せのびゴシック Bold"/>
                <a:sym typeface="せのびゴシック Bold"/>
              </a:rPr>
              <a:t>タイトル</a:t>
            </a:r>
          </a:p>
        </p:txBody>
      </p:sp>
    </p:spTree>
    <p:extLst>
      <p:ext uri="{BB962C8B-B14F-4D97-AF65-F5344CB8AC3E}">
        <p14:creationId xmlns:p14="http://schemas.microsoft.com/office/powerpoint/2010/main" val="2244791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ユーザー設定</PresentationFormat>
  <Paragraphs>10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Calibri</vt:lpstr>
      <vt:lpstr>HG丸ｺﾞｼｯｸM-PRO</vt:lpstr>
      <vt:lpstr>Arial</vt:lpstr>
      <vt:lpstr>Office Theme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2026-05-27T13:36:30Z</dcterms:created>
  <dcterms:modified xsi:type="dcterms:W3CDTF">2026-05-27T13:42:36Z</dcterms:modified>
  <dc:identifier/>
</cp:coreProperties>
</file>