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E359-EEE5-47A2-97E9-950F8F5C6C9C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B783-9686-4D42-94B5-238B66730F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88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E359-EEE5-47A2-97E9-950F8F5C6C9C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B783-9686-4D42-94B5-238B66730F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21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E359-EEE5-47A2-97E9-950F8F5C6C9C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B783-9686-4D42-94B5-238B66730F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14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E359-EEE5-47A2-97E9-950F8F5C6C9C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B783-9686-4D42-94B5-238B66730F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6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E359-EEE5-47A2-97E9-950F8F5C6C9C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B783-9686-4D42-94B5-238B66730F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04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E359-EEE5-47A2-97E9-950F8F5C6C9C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B783-9686-4D42-94B5-238B66730F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36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E359-EEE5-47A2-97E9-950F8F5C6C9C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B783-9686-4D42-94B5-238B66730F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99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E359-EEE5-47A2-97E9-950F8F5C6C9C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B783-9686-4D42-94B5-238B66730F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16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E359-EEE5-47A2-97E9-950F8F5C6C9C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B783-9686-4D42-94B5-238B66730F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81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E359-EEE5-47A2-97E9-950F8F5C6C9C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B783-9686-4D42-94B5-238B66730F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44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E359-EEE5-47A2-97E9-950F8F5C6C9C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B783-9686-4D42-94B5-238B66730F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61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5E359-EEE5-47A2-97E9-950F8F5C6C9C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3B783-9686-4D42-94B5-238B66730F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09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A9E8767-3299-F993-FE85-D88BA688B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8" y="289193"/>
            <a:ext cx="12826208" cy="90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3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6AFA01E-1903-BB0A-5B19-2CE993B5F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150"/>
            <a:ext cx="12801600" cy="90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17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0</Words>
  <Application>Microsoft Office PowerPoint</Application>
  <PresentationFormat>A3 297x420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amitato</dc:creator>
  <cp:lastModifiedBy>amitato</cp:lastModifiedBy>
  <cp:revision>1</cp:revision>
  <dcterms:created xsi:type="dcterms:W3CDTF">2026-03-26T06:25:33Z</dcterms:created>
  <dcterms:modified xsi:type="dcterms:W3CDTF">2026-03-26T06:29:49Z</dcterms:modified>
</cp:coreProperties>
</file>