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sldIdLst>
    <p:sldId id="263" r:id="rId2"/>
  </p:sldIdLst>
  <p:sldSz cx="6553200" cy="9245600"/>
  <p:notesSz cx="6858000" cy="9144000"/>
  <p:embeddedFontLst>
    <p:embeddedFont>
      <p:font typeface="UD デジタル 教科書体 NK" panose="02020400000000000000" pitchFamily="18" charset="-128"/>
      <p:regular r:id="rId3"/>
      <p:bold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8E0FD9-DDAD-4569-99FF-C20B181DA8AE}" v="5" dt="2026-06-27T10:17:52.8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2410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260389"/>
              </p:ext>
            </p:extLst>
          </p:nvPr>
        </p:nvGraphicFramePr>
        <p:xfrm>
          <a:off x="538493" y="655200"/>
          <a:ext cx="5400000" cy="7920000"/>
        </p:xfrm>
        <a:graphic>
          <a:graphicData uri="http://schemas.openxmlformats.org/drawingml/2006/table">
            <a:tbl>
              <a:tblPr/>
              <a:tblGrid>
                <a:gridCol w="1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  <a:defRPr/>
                      </a:pPr>
                      <a:endParaRPr lang="en-US" sz="1100" dirty="0"/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DAF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DA9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</a:tbl>
          </a:graphicData>
        </a:graphic>
      </p:graphicFrame>
      <p:sp>
        <p:nvSpPr>
          <p:cNvPr id="3" name="Freeform 3"/>
          <p:cNvSpPr/>
          <p:nvPr/>
        </p:nvSpPr>
        <p:spPr>
          <a:xfrm>
            <a:off x="6121673" y="180000"/>
            <a:ext cx="140654" cy="179015"/>
          </a:xfrm>
          <a:custGeom>
            <a:avLst/>
            <a:gdLst/>
            <a:ahLst/>
            <a:cxnLst/>
            <a:rect l="l" t="t" r="r" b="b"/>
            <a:pathLst>
              <a:path w="140654" h="179015">
                <a:moveTo>
                  <a:pt x="0" y="0"/>
                </a:moveTo>
                <a:lnTo>
                  <a:pt x="140654" y="0"/>
                </a:lnTo>
                <a:lnTo>
                  <a:pt x="140654" y="179015"/>
                </a:lnTo>
                <a:lnTo>
                  <a:pt x="0" y="1790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4" name="Freeform 4"/>
          <p:cNvSpPr/>
          <p:nvPr/>
        </p:nvSpPr>
        <p:spPr>
          <a:xfrm rot="-5513073">
            <a:off x="201445" y="8802493"/>
            <a:ext cx="140654" cy="179015"/>
          </a:xfrm>
          <a:custGeom>
            <a:avLst/>
            <a:gdLst/>
            <a:ahLst/>
            <a:cxnLst/>
            <a:rect l="l" t="t" r="r" b="b"/>
            <a:pathLst>
              <a:path w="140654" h="179015">
                <a:moveTo>
                  <a:pt x="0" y="0"/>
                </a:moveTo>
                <a:lnTo>
                  <a:pt x="140654" y="0"/>
                </a:lnTo>
                <a:lnTo>
                  <a:pt x="140654" y="179014"/>
                </a:lnTo>
                <a:lnTo>
                  <a:pt x="0" y="1790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5" name="AutoShape 5"/>
          <p:cNvSpPr/>
          <p:nvPr/>
        </p:nvSpPr>
        <p:spPr>
          <a:xfrm flipH="1" flipV="1">
            <a:off x="361231" y="8889056"/>
            <a:ext cx="6190769" cy="2944"/>
          </a:xfrm>
          <a:prstGeom prst="line">
            <a:avLst/>
          </a:prstGeom>
          <a:ln w="9525" cap="flat">
            <a:solidFill>
              <a:srgbClr val="6AC7ED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/>
          <p:cNvGrpSpPr/>
          <p:nvPr/>
        </p:nvGrpSpPr>
        <p:grpSpPr>
          <a:xfrm>
            <a:off x="538493" y="8646816"/>
            <a:ext cx="1095918" cy="171952"/>
            <a:chOff x="0" y="0"/>
            <a:chExt cx="453152" cy="7104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3152" cy="71047"/>
            </a:xfrm>
            <a:custGeom>
              <a:avLst/>
              <a:gdLst/>
              <a:ahLst/>
              <a:cxnLst/>
              <a:rect l="l" t="t" r="r" b="b"/>
              <a:pathLst>
                <a:path w="453152" h="71047">
                  <a:moveTo>
                    <a:pt x="453152" y="35524"/>
                  </a:moveTo>
                  <a:lnTo>
                    <a:pt x="453152" y="35524"/>
                  </a:lnTo>
                  <a:cubicBezTo>
                    <a:pt x="453152" y="44945"/>
                    <a:pt x="449409" y="53981"/>
                    <a:pt x="442748" y="60643"/>
                  </a:cubicBezTo>
                  <a:cubicBezTo>
                    <a:pt x="436086" y="67305"/>
                    <a:pt x="427050" y="71047"/>
                    <a:pt x="417629" y="71047"/>
                  </a:cubicBezTo>
                  <a:lnTo>
                    <a:pt x="35524" y="71047"/>
                  </a:lnTo>
                  <a:cubicBezTo>
                    <a:pt x="26102" y="71047"/>
                    <a:pt x="17067" y="67305"/>
                    <a:pt x="10405" y="60643"/>
                  </a:cubicBezTo>
                  <a:cubicBezTo>
                    <a:pt x="3743" y="53981"/>
                    <a:pt x="0" y="44945"/>
                    <a:pt x="0" y="35524"/>
                  </a:cubicBezTo>
                  <a:lnTo>
                    <a:pt x="0" y="35524"/>
                  </a:lnTo>
                  <a:cubicBezTo>
                    <a:pt x="0" y="26102"/>
                    <a:pt x="3743" y="17067"/>
                    <a:pt x="10405" y="10405"/>
                  </a:cubicBezTo>
                  <a:cubicBezTo>
                    <a:pt x="17067" y="3743"/>
                    <a:pt x="26102" y="0"/>
                    <a:pt x="35524" y="0"/>
                  </a:cubicBezTo>
                  <a:lnTo>
                    <a:pt x="417629" y="0"/>
                  </a:lnTo>
                  <a:cubicBezTo>
                    <a:pt x="427050" y="0"/>
                    <a:pt x="436086" y="3743"/>
                    <a:pt x="442748" y="10405"/>
                  </a:cubicBezTo>
                  <a:cubicBezTo>
                    <a:pt x="449409" y="17067"/>
                    <a:pt x="453152" y="26102"/>
                    <a:pt x="453152" y="35524"/>
                  </a:cubicBezTo>
                  <a:close/>
                </a:path>
              </a:pathLst>
            </a:custGeom>
            <a:ln w="9525" cap="rnd">
              <a:solidFill>
                <a:srgbClr val="3DA9E4"/>
              </a:solidFill>
              <a:prstDash val="solid"/>
              <a:rou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53152" cy="996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>
            <a:off x="6192000" y="359015"/>
            <a:ext cx="0" cy="8892985"/>
          </a:xfrm>
          <a:prstGeom prst="line">
            <a:avLst/>
          </a:prstGeom>
          <a:ln w="9525" cap="flat">
            <a:solidFill>
              <a:srgbClr val="6AC7ED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" name="TextBox 10"/>
          <p:cNvSpPr txBox="1"/>
          <p:nvPr/>
        </p:nvSpPr>
        <p:spPr>
          <a:xfrm>
            <a:off x="766073" y="8670302"/>
            <a:ext cx="640756" cy="135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"/>
              </a:lnSpc>
            </a:pPr>
            <a:r>
              <a:rPr lang="en-US" sz="800" b="1" dirty="0" err="1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家に</a:t>
            </a:r>
            <a:r>
              <a:rPr lang="en-US" sz="800" b="1" dirty="0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 </a:t>
            </a:r>
            <a:r>
              <a:rPr lang="en-US" sz="800" b="1" dirty="0" err="1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帰ったら</a:t>
            </a:r>
            <a:endParaRPr lang="en-US" sz="800" b="1" dirty="0">
              <a:solidFill>
                <a:srgbClr val="3DA9E4"/>
              </a:solidFill>
              <a:latin typeface="UD デジタル 教科書体 NK" panose="02020400000000000000" pitchFamily="18" charset="-128"/>
              <a:ea typeface="UD デジタル 教科書体 NK" panose="02020400000000000000" pitchFamily="18" charset="-128"/>
              <a:cs typeface="UDモトヤ明朝 Bold"/>
              <a:sym typeface="UDモトヤ明朝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710118" y="8664102"/>
            <a:ext cx="4231407" cy="15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60"/>
              </a:lnSpc>
            </a:pPr>
            <a:r>
              <a:rPr lang="en-US" sz="900" b="1" spc="26" dirty="0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①</a:t>
            </a:r>
            <a:r>
              <a:rPr lang="en-US" sz="900" b="1" spc="26" dirty="0" err="1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この</a:t>
            </a:r>
            <a:r>
              <a:rPr lang="en-US" sz="900" b="1" spc="26" dirty="0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 </a:t>
            </a:r>
            <a:r>
              <a:rPr lang="en-US" sz="900" b="1" spc="26" dirty="0" err="1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紙を</a:t>
            </a:r>
            <a:r>
              <a:rPr lang="en-US" sz="900" b="1" spc="26" dirty="0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 </a:t>
            </a:r>
            <a:r>
              <a:rPr lang="en-US" sz="900" b="1" spc="26" dirty="0" err="1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ノートに</a:t>
            </a:r>
            <a:r>
              <a:rPr lang="en-US" sz="900" b="1" spc="26" dirty="0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 </a:t>
            </a:r>
            <a:r>
              <a:rPr lang="en-US" sz="900" b="1" spc="26" dirty="0" err="1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はりましょう</a:t>
            </a:r>
            <a:r>
              <a:rPr lang="en-US" sz="900" b="1" spc="26" dirty="0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　②</a:t>
            </a:r>
            <a:r>
              <a:rPr lang="en-US" sz="900" b="1" spc="26" dirty="0" err="1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ノートを</a:t>
            </a:r>
            <a:r>
              <a:rPr lang="en-US" sz="900" b="1" spc="26" dirty="0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　</a:t>
            </a:r>
            <a:r>
              <a:rPr lang="en-US" sz="900" b="1" spc="26" dirty="0" err="1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ランドセルに</a:t>
            </a:r>
            <a:r>
              <a:rPr lang="en-US" sz="900" b="1" spc="26" dirty="0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　</a:t>
            </a:r>
            <a:r>
              <a:rPr lang="en-US" sz="900" b="1" spc="26" dirty="0" err="1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入れましょう</a:t>
            </a:r>
            <a:endParaRPr lang="en-US" sz="900" b="1" spc="26" dirty="0">
              <a:solidFill>
                <a:srgbClr val="3DA9E4"/>
              </a:solidFill>
              <a:latin typeface="UD デジタル 教科書体 NK" panose="02020400000000000000" pitchFamily="18" charset="-128"/>
              <a:ea typeface="UD デジタル 教科書体 NK" panose="02020400000000000000" pitchFamily="18" charset="-128"/>
              <a:cs typeface="UDモトヤ明朝 Bold"/>
              <a:sym typeface="UDモトヤ明朝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41592" y="456836"/>
            <a:ext cx="1396901" cy="184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539"/>
              </a:lnSpc>
            </a:pPr>
            <a:r>
              <a:rPr lang="en-US" sz="1099" b="1" dirty="0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月　</a:t>
            </a:r>
            <a:r>
              <a:rPr lang="ja-JP" altLang="en-US" sz="1099" b="1" dirty="0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　</a:t>
            </a:r>
            <a:r>
              <a:rPr lang="en-US" sz="1099" b="1" dirty="0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　　日　　　</a:t>
            </a:r>
            <a:r>
              <a:rPr lang="ja-JP" altLang="en-US" sz="1099" b="1" dirty="0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　</a:t>
            </a:r>
            <a:r>
              <a:rPr lang="en-US" sz="1099" b="1" dirty="0" err="1">
                <a:solidFill>
                  <a:srgbClr val="3DA9E4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  <a:cs typeface="UDモトヤ明朝 Bold"/>
                <a:sym typeface="UDモトヤ明朝 Bold"/>
              </a:rPr>
              <a:t>曜日</a:t>
            </a:r>
            <a:endParaRPr lang="en-US" sz="1099" b="1" dirty="0">
              <a:solidFill>
                <a:srgbClr val="3DA9E4"/>
              </a:solidFill>
              <a:latin typeface="UD デジタル 教科書体 NK" panose="02020400000000000000" pitchFamily="18" charset="-128"/>
              <a:ea typeface="UD デジタル 教科書体 NK" panose="02020400000000000000" pitchFamily="18" charset="-128"/>
              <a:cs typeface="UDモトヤ明朝 Bold"/>
              <a:sym typeface="UDモトヤ明朝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Calibri</vt:lpstr>
      <vt:lpstr>UD デジタル 教科書体 NK</vt:lpstr>
      <vt:lpstr>Arial</vt:lpstr>
      <vt:lpstr>Office Theme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2026-06-27T10:17:15Z</dcterms:created>
  <dcterms:modified xsi:type="dcterms:W3CDTF">2026-06-27T10:17:52Z</dcterms:modified>
  <dc:identifier/>
</cp:coreProperties>
</file>