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/>
    <p:restoredTop sz="94631"/>
  </p:normalViewPr>
  <p:slideViewPr>
    <p:cSldViewPr snapToGrid="0">
      <p:cViewPr varScale="1">
        <p:scale>
          <a:sx n="118" d="100"/>
          <a:sy n="118" d="100"/>
        </p:scale>
        <p:origin x="112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BC116-B255-EC40-9F9B-1E94DE9E53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1C42-DFDA-C548-AAE0-1F2351084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9158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BC116-B255-EC40-9F9B-1E94DE9E53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1C42-DFDA-C548-AAE0-1F2351084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4840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BC116-B255-EC40-9F9B-1E94DE9E53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1C42-DFDA-C548-AAE0-1F2351084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5391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BC116-B255-EC40-9F9B-1E94DE9E53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1C42-DFDA-C548-AAE0-1F2351084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529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BC116-B255-EC40-9F9B-1E94DE9E53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1C42-DFDA-C548-AAE0-1F2351084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6205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BC116-B255-EC40-9F9B-1E94DE9E53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1C42-DFDA-C548-AAE0-1F2351084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426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BC116-B255-EC40-9F9B-1E94DE9E53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1C42-DFDA-C548-AAE0-1F2351084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8029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BC116-B255-EC40-9F9B-1E94DE9E53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1C42-DFDA-C548-AAE0-1F2351084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7941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BC116-B255-EC40-9F9B-1E94DE9E53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1C42-DFDA-C548-AAE0-1F2351084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58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BC116-B255-EC40-9F9B-1E94DE9E53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1C42-DFDA-C548-AAE0-1F2351084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1380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BC116-B255-EC40-9F9B-1E94DE9E53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1C42-DFDA-C548-AAE0-1F2351084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5136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7BC116-B255-EC40-9F9B-1E94DE9E53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151C42-DFDA-C548-AAE0-1F2351084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9511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248214F-7BA1-220B-3126-66F0E0EB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96" y="0"/>
            <a:ext cx="96934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84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FC04C6C-2CA7-C2EA-3614-96E2509C0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95" y="0"/>
            <a:ext cx="9690847" cy="685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483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Macintosh PowerPoint</Application>
  <PresentationFormat>A4 210 x 297 mm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Tomoaki Taniguchi</dc:creator>
  <cp:lastModifiedBy>Tomoaki Taniguchi</cp:lastModifiedBy>
  <cp:revision>1</cp:revision>
  <dcterms:created xsi:type="dcterms:W3CDTF">2026-08-19T23:47:11Z</dcterms:created>
  <dcterms:modified xsi:type="dcterms:W3CDTF">2026-08-19T23:48:32Z</dcterms:modified>
</cp:coreProperties>
</file>