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72" r:id="rId1"/>
  </p:sldMasterIdLst>
  <p:sldIdLst>
    <p:sldId id="256" r:id="rId2"/>
    <p:sldId id="257" r:id="rId3"/>
  </p:sldIdLst>
  <p:sldSz cx="9906000" cy="6858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984CAEA-881D-4D51-B829-C12BE1CE644A}" v="1" dt="2026-08-25T14:20:13.76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87" d="100"/>
          <a:sy n="87" d="100"/>
        </p:scale>
        <p:origin x="1075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A9CC38-09A9-4049-9A50-279153F87797}" type="datetimeFigureOut">
              <a:rPr kumimoji="1" lang="ja-JP" altLang="en-US" smtClean="0"/>
              <a:t>2026/8/25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6CAEBC-1BFE-4047-8EE3-301B9E9389D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121358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A9CC38-09A9-4049-9A50-279153F87797}" type="datetimeFigureOut">
              <a:rPr kumimoji="1" lang="ja-JP" altLang="en-US" smtClean="0"/>
              <a:t>2026/8/25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6CAEBC-1BFE-4047-8EE3-301B9E9389D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739891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A9CC38-09A9-4049-9A50-279153F87797}" type="datetimeFigureOut">
              <a:rPr kumimoji="1" lang="ja-JP" altLang="en-US" smtClean="0"/>
              <a:t>2026/8/25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6CAEBC-1BFE-4047-8EE3-301B9E9389D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059574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A9CC38-09A9-4049-9A50-279153F87797}" type="datetimeFigureOut">
              <a:rPr kumimoji="1" lang="ja-JP" altLang="en-US" smtClean="0"/>
              <a:t>2026/8/25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6CAEBC-1BFE-4047-8EE3-301B9E9389D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633599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A9CC38-09A9-4049-9A50-279153F87797}" type="datetimeFigureOut">
              <a:rPr kumimoji="1" lang="ja-JP" altLang="en-US" smtClean="0"/>
              <a:t>2026/8/25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6CAEBC-1BFE-4047-8EE3-301B9E9389D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657446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A9CC38-09A9-4049-9A50-279153F87797}" type="datetimeFigureOut">
              <a:rPr kumimoji="1" lang="ja-JP" altLang="en-US" smtClean="0"/>
              <a:t>2026/8/25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6CAEBC-1BFE-4047-8EE3-301B9E9389D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633688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A9CC38-09A9-4049-9A50-279153F87797}" type="datetimeFigureOut">
              <a:rPr kumimoji="1" lang="ja-JP" altLang="en-US" smtClean="0"/>
              <a:t>2026/8/25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6CAEBC-1BFE-4047-8EE3-301B9E9389D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031587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A9CC38-09A9-4049-9A50-279153F87797}" type="datetimeFigureOut">
              <a:rPr kumimoji="1" lang="ja-JP" altLang="en-US" smtClean="0"/>
              <a:t>2026/8/25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6CAEBC-1BFE-4047-8EE3-301B9E9389D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374062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A9CC38-09A9-4049-9A50-279153F87797}" type="datetimeFigureOut">
              <a:rPr kumimoji="1" lang="ja-JP" altLang="en-US" smtClean="0"/>
              <a:t>2026/8/25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6CAEBC-1BFE-4047-8EE3-301B9E9389D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349370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A9CC38-09A9-4049-9A50-279153F87797}" type="datetimeFigureOut">
              <a:rPr kumimoji="1" lang="ja-JP" altLang="en-US" smtClean="0"/>
              <a:t>2026/8/25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6CAEBC-1BFE-4047-8EE3-301B9E9389D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315983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A9CC38-09A9-4049-9A50-279153F87797}" type="datetimeFigureOut">
              <a:rPr kumimoji="1" lang="ja-JP" altLang="en-US" smtClean="0"/>
              <a:t>2026/8/25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6CAEBC-1BFE-4047-8EE3-301B9E9389D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105587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9A9CC38-09A9-4049-9A50-279153F87797}" type="datetimeFigureOut">
              <a:rPr kumimoji="1" lang="ja-JP" altLang="en-US" smtClean="0"/>
              <a:t>2026/8/25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06CAEBC-1BFE-4047-8EE3-301B9E9389D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247337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>
            <a:extLst>
              <a:ext uri="{FF2B5EF4-FFF2-40B4-BE49-F238E27FC236}">
                <a16:creationId xmlns:a16="http://schemas.microsoft.com/office/drawing/2014/main" id="{2E6EF6EF-07D7-6F3A-F073-83D622C28E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641" y="4266"/>
            <a:ext cx="9694718" cy="68537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20634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544640-F271-BC5F-F758-32DCEAAB53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>
            <a:extLst>
              <a:ext uri="{FF2B5EF4-FFF2-40B4-BE49-F238E27FC236}">
                <a16:creationId xmlns:a16="http://schemas.microsoft.com/office/drawing/2014/main" id="{2EA2FC84-7F97-71F6-FCF6-081557C0A6B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104" y="0"/>
            <a:ext cx="970075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841328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テーマ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0</Words>
  <Application>Microsoft Office PowerPoint</Application>
  <PresentationFormat>A4 210 x 297 mm</PresentationFormat>
  <Paragraphs>0</Paragraphs>
  <Slides>2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</vt:i4>
      </vt:variant>
    </vt:vector>
  </HeadingPairs>
  <TitlesOfParts>
    <vt:vector size="6" baseType="lpstr">
      <vt:lpstr>Aptos</vt:lpstr>
      <vt:lpstr>Aptos Display</vt:lpstr>
      <vt:lpstr>Arial</vt:lpstr>
      <vt:lpstr>Office テーマ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2026-08-25T14:20:13Z</dcterms:created>
  <dcterms:modified xsi:type="dcterms:W3CDTF">2026-08-25T14:20:20Z</dcterms:modified>
</cp:coreProperties>
</file>