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 saveSubsetFonts="1">
  <p:sldMasterIdLst>
    <p:sldMasterId id="2147483648" r:id="rId1"/>
  </p:sldMasterIdLst>
  <p:sldIdLst>
    <p:sldId id="256" r:id="rId2"/>
  </p:sldIdLst>
  <p:sldSz cx="7556500" cy="10693400"/>
  <p:notesSz cx="6858000" cy="9144000"/>
  <p:embeddedFontLst>
    <p:embeddedFont>
      <p:font typeface="DNP 秀英丸ゴシック Std" panose="020B0600070205080204" charset="-128"/>
      <p:regular r:id="rId3"/>
    </p:embeddedFont>
    <p:embeddedFont>
      <p:font typeface="Popジョイ B" panose="020B0600070205080204" charset="-128"/>
      <p:regular r:id="rId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ACB2003-1493-45E6-97E0-201FE39C32B2}" v="2" dt="2026-09-12T15:54:58.43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6" d="100"/>
          <a:sy n="56" d="100"/>
        </p:scale>
        <p:origin x="2424" y="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font" Target="fonts/font1.fntdata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font" Target="fonts/font2.fntdata"/><Relationship Id="rId9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46" y="7977789"/>
            <a:ext cx="7556794" cy="2715787"/>
          </a:xfrm>
          <a:custGeom>
            <a:avLst/>
            <a:gdLst/>
            <a:ahLst/>
            <a:cxnLst/>
            <a:rect l="l" t="t" r="r" b="b"/>
            <a:pathLst>
              <a:path w="7556794" h="2715787">
                <a:moveTo>
                  <a:pt x="0" y="0"/>
                </a:moveTo>
                <a:lnTo>
                  <a:pt x="7556794" y="0"/>
                </a:lnTo>
                <a:lnTo>
                  <a:pt x="7556794" y="2715787"/>
                </a:lnTo>
                <a:lnTo>
                  <a:pt x="0" y="271578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293756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3911469" y="8130543"/>
            <a:ext cx="3646371" cy="2559881"/>
          </a:xfrm>
          <a:custGeom>
            <a:avLst/>
            <a:gdLst/>
            <a:ahLst/>
            <a:cxnLst/>
            <a:rect l="l" t="t" r="r" b="b"/>
            <a:pathLst>
              <a:path w="3646371" h="2559881">
                <a:moveTo>
                  <a:pt x="0" y="0"/>
                </a:moveTo>
                <a:lnTo>
                  <a:pt x="3646371" y="0"/>
                </a:lnTo>
                <a:lnTo>
                  <a:pt x="3646371" y="2559881"/>
                </a:lnTo>
                <a:lnTo>
                  <a:pt x="0" y="255988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07270" t="-317671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2228" y="8118471"/>
            <a:ext cx="3706907" cy="2575105"/>
          </a:xfrm>
          <a:custGeom>
            <a:avLst/>
            <a:gdLst/>
            <a:ahLst/>
            <a:cxnLst/>
            <a:rect l="l" t="t" r="r" b="b"/>
            <a:pathLst>
              <a:path w="3706907" h="2575105">
                <a:moveTo>
                  <a:pt x="0" y="0"/>
                </a:moveTo>
                <a:lnTo>
                  <a:pt x="3706907" y="0"/>
                </a:lnTo>
                <a:lnTo>
                  <a:pt x="3706907" y="2575105"/>
                </a:lnTo>
                <a:lnTo>
                  <a:pt x="0" y="257510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15202" r="-103885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6262259" y="8721742"/>
            <a:ext cx="1279077" cy="1109404"/>
          </a:xfrm>
          <a:custGeom>
            <a:avLst/>
            <a:gdLst/>
            <a:ahLst/>
            <a:cxnLst/>
            <a:rect l="l" t="t" r="r" b="b"/>
            <a:pathLst>
              <a:path w="1279077" h="1109404">
                <a:moveTo>
                  <a:pt x="0" y="0"/>
                </a:moveTo>
                <a:lnTo>
                  <a:pt x="1279077" y="0"/>
                </a:lnTo>
                <a:lnTo>
                  <a:pt x="1279077" y="1109404"/>
                </a:lnTo>
                <a:lnTo>
                  <a:pt x="0" y="110940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489510" t="-785415" r="-1459" b="-78479"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2451130" y="8773949"/>
            <a:ext cx="1266026" cy="965834"/>
          </a:xfrm>
          <a:custGeom>
            <a:avLst/>
            <a:gdLst/>
            <a:ahLst/>
            <a:cxnLst/>
            <a:rect l="l" t="t" r="r" b="b"/>
            <a:pathLst>
              <a:path w="1266026" h="965834">
                <a:moveTo>
                  <a:pt x="0" y="0"/>
                </a:moveTo>
                <a:lnTo>
                  <a:pt x="1266026" y="0"/>
                </a:lnTo>
                <a:lnTo>
                  <a:pt x="1266026" y="965834"/>
                </a:lnTo>
                <a:lnTo>
                  <a:pt x="0" y="96583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93520" t="-908585" r="-303541" b="-98590"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4326319" y="8304084"/>
            <a:ext cx="2705997" cy="386664"/>
          </a:xfrm>
          <a:custGeom>
            <a:avLst/>
            <a:gdLst/>
            <a:ahLst/>
            <a:cxnLst/>
            <a:rect l="l" t="t" r="r" b="b"/>
            <a:pathLst>
              <a:path w="2705997" h="386664">
                <a:moveTo>
                  <a:pt x="0" y="0"/>
                </a:moveTo>
                <a:lnTo>
                  <a:pt x="2705997" y="0"/>
                </a:lnTo>
                <a:lnTo>
                  <a:pt x="2705997" y="386664"/>
                </a:lnTo>
                <a:lnTo>
                  <a:pt x="0" y="38666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159878" t="-2148004" r="-19503" b="-517975"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506410" y="8304084"/>
            <a:ext cx="2784791" cy="378195"/>
          </a:xfrm>
          <a:custGeom>
            <a:avLst/>
            <a:gdLst/>
            <a:ahLst/>
            <a:cxnLst/>
            <a:rect l="l" t="t" r="r" b="b"/>
            <a:pathLst>
              <a:path w="2784791" h="378195">
                <a:moveTo>
                  <a:pt x="0" y="0"/>
                </a:moveTo>
                <a:lnTo>
                  <a:pt x="2784792" y="0"/>
                </a:lnTo>
                <a:lnTo>
                  <a:pt x="2784792" y="378195"/>
                </a:lnTo>
                <a:lnTo>
                  <a:pt x="0" y="37819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18184" t="-2196105" r="-153292" b="-531814"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046" y="0"/>
            <a:ext cx="7559022" cy="7767127"/>
          </a:xfrm>
          <a:custGeom>
            <a:avLst/>
            <a:gdLst/>
            <a:ahLst/>
            <a:cxnLst/>
            <a:rect l="l" t="t" r="r" b="b"/>
            <a:pathLst>
              <a:path w="7559022" h="7767127">
                <a:moveTo>
                  <a:pt x="0" y="0"/>
                </a:moveTo>
                <a:lnTo>
                  <a:pt x="7559022" y="0"/>
                </a:lnTo>
                <a:lnTo>
                  <a:pt x="7559022" y="7767127"/>
                </a:lnTo>
                <a:lnTo>
                  <a:pt x="0" y="776712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b="-37677"/>
            </a:stretch>
          </a:blipFill>
        </p:spPr>
      </p:sp>
      <p:grpSp>
        <p:nvGrpSpPr>
          <p:cNvPr id="10" name="Group 10"/>
          <p:cNvGrpSpPr/>
          <p:nvPr/>
        </p:nvGrpSpPr>
        <p:grpSpPr>
          <a:xfrm>
            <a:off x="1358190" y="6240983"/>
            <a:ext cx="4842506" cy="1114425"/>
            <a:chOff x="0" y="0"/>
            <a:chExt cx="6456675" cy="1485900"/>
          </a:xfrm>
        </p:grpSpPr>
        <p:sp>
          <p:nvSpPr>
            <p:cNvPr id="11" name="AutoShape 11"/>
            <p:cNvSpPr/>
            <p:nvPr/>
          </p:nvSpPr>
          <p:spPr>
            <a:xfrm>
              <a:off x="0" y="19050"/>
              <a:ext cx="6456675" cy="0"/>
            </a:xfrm>
            <a:prstGeom prst="line">
              <a:avLst/>
            </a:prstGeom>
            <a:ln w="38100" cap="rnd">
              <a:solidFill>
                <a:srgbClr val="C9CACC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12" name="AutoShape 12"/>
            <p:cNvSpPr/>
            <p:nvPr/>
          </p:nvSpPr>
          <p:spPr>
            <a:xfrm>
              <a:off x="0" y="742950"/>
              <a:ext cx="6456675" cy="0"/>
            </a:xfrm>
            <a:prstGeom prst="line">
              <a:avLst/>
            </a:prstGeom>
            <a:ln w="38100" cap="rnd">
              <a:solidFill>
                <a:srgbClr val="C9CACC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13" name="AutoShape 13"/>
            <p:cNvSpPr/>
            <p:nvPr/>
          </p:nvSpPr>
          <p:spPr>
            <a:xfrm>
              <a:off x="1365174" y="1466850"/>
              <a:ext cx="3726328" cy="0"/>
            </a:xfrm>
            <a:prstGeom prst="line">
              <a:avLst/>
            </a:prstGeom>
            <a:ln w="38100" cap="rnd">
              <a:solidFill>
                <a:srgbClr val="C9CACC"/>
              </a:solidFill>
              <a:prstDash val="solid"/>
              <a:headEnd type="none" w="sm" len="sm"/>
              <a:tailEnd type="none" w="sm" len="sm"/>
            </a:ln>
          </p:spPr>
        </p:sp>
      </p:grpSp>
      <p:sp>
        <p:nvSpPr>
          <p:cNvPr id="14" name="Freeform 14"/>
          <p:cNvSpPr/>
          <p:nvPr/>
        </p:nvSpPr>
        <p:spPr>
          <a:xfrm>
            <a:off x="419717" y="432461"/>
            <a:ext cx="6712070" cy="7179366"/>
          </a:xfrm>
          <a:custGeom>
            <a:avLst/>
            <a:gdLst/>
            <a:ahLst/>
            <a:cxnLst/>
            <a:rect l="l" t="t" r="r" b="b"/>
            <a:pathLst>
              <a:path w="6712070" h="7179366">
                <a:moveTo>
                  <a:pt x="0" y="0"/>
                </a:moveTo>
                <a:lnTo>
                  <a:pt x="6712070" y="0"/>
                </a:lnTo>
                <a:lnTo>
                  <a:pt x="6712070" y="7179367"/>
                </a:lnTo>
                <a:lnTo>
                  <a:pt x="0" y="717936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6237" t="-6023" r="-6380" b="-42925"/>
            </a:stretch>
          </a:blipFill>
        </p:spPr>
      </p:sp>
      <p:sp>
        <p:nvSpPr>
          <p:cNvPr id="15" name="Freeform 15"/>
          <p:cNvSpPr/>
          <p:nvPr/>
        </p:nvSpPr>
        <p:spPr>
          <a:xfrm rot="5400000" flipH="1">
            <a:off x="3955089" y="7745826"/>
            <a:ext cx="185947" cy="243067"/>
          </a:xfrm>
          <a:custGeom>
            <a:avLst/>
            <a:gdLst/>
            <a:ahLst/>
            <a:cxnLst/>
            <a:rect l="l" t="t" r="r" b="b"/>
            <a:pathLst>
              <a:path w="185947" h="243067">
                <a:moveTo>
                  <a:pt x="185946" y="0"/>
                </a:moveTo>
                <a:lnTo>
                  <a:pt x="0" y="0"/>
                </a:lnTo>
                <a:lnTo>
                  <a:pt x="0" y="243067"/>
                </a:lnTo>
                <a:lnTo>
                  <a:pt x="185946" y="243067"/>
                </a:lnTo>
                <a:lnTo>
                  <a:pt x="185946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2102285" y="503187"/>
            <a:ext cx="3354315" cy="743953"/>
          </a:xfrm>
          <a:custGeom>
            <a:avLst/>
            <a:gdLst/>
            <a:ahLst/>
            <a:cxnLst/>
            <a:rect l="l" t="t" r="r" b="b"/>
            <a:pathLst>
              <a:path w="3354315" h="743953">
                <a:moveTo>
                  <a:pt x="0" y="0"/>
                </a:moveTo>
                <a:lnTo>
                  <a:pt x="3354316" y="0"/>
                </a:lnTo>
                <a:lnTo>
                  <a:pt x="3354316" y="743953"/>
                </a:lnTo>
                <a:lnTo>
                  <a:pt x="0" y="743953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-61346" t="-37473" r="-63972" b="-1299713"/>
            </a:stretch>
          </a:blipFill>
        </p:spPr>
      </p:sp>
      <p:sp>
        <p:nvSpPr>
          <p:cNvPr id="17" name="TextBox 17"/>
          <p:cNvSpPr txBox="1"/>
          <p:nvPr/>
        </p:nvSpPr>
        <p:spPr>
          <a:xfrm>
            <a:off x="5243903" y="7041401"/>
            <a:ext cx="591747" cy="2622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380"/>
              </a:lnSpc>
              <a:spcBef>
                <a:spcPct val="0"/>
              </a:spcBef>
            </a:pPr>
            <a:r>
              <a:rPr lang="en-US" sz="1700" spc="510" dirty="0" err="1">
                <a:solidFill>
                  <a:srgbClr val="000000"/>
                </a:solidFill>
                <a:latin typeface="Popジョイ B"/>
                <a:ea typeface="Popジョイ B"/>
                <a:cs typeface="Popジョイ B"/>
                <a:sym typeface="Popジョイ B"/>
              </a:rPr>
              <a:t>より</a:t>
            </a:r>
            <a:endParaRPr lang="en-US" sz="1700" spc="510" dirty="0">
              <a:solidFill>
                <a:srgbClr val="000000"/>
              </a:solidFill>
              <a:latin typeface="Popジョイ B"/>
              <a:ea typeface="Popジョイ B"/>
              <a:cs typeface="Popジョイ B"/>
              <a:sym typeface="Popジョイ B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2897469" y="9869481"/>
            <a:ext cx="429292" cy="6864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39"/>
              </a:lnSpc>
              <a:spcBef>
                <a:spcPct val="0"/>
              </a:spcBef>
            </a:pPr>
            <a:r>
              <a:rPr lang="en-US" sz="2599" spc="779" dirty="0">
                <a:solidFill>
                  <a:srgbClr val="000000"/>
                </a:solidFill>
                <a:latin typeface="DNP 秀英丸ゴシック Std"/>
                <a:ea typeface="DNP 秀英丸ゴシック Std"/>
                <a:cs typeface="DNP 秀英丸ゴシック Std"/>
                <a:sym typeface="DNP 秀英丸ゴシック Std"/>
              </a:rPr>
              <a:t>券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6715124" y="9869481"/>
            <a:ext cx="429292" cy="6864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39"/>
              </a:lnSpc>
              <a:spcBef>
                <a:spcPct val="0"/>
              </a:spcBef>
            </a:pPr>
            <a:r>
              <a:rPr lang="en-US" sz="2599" spc="779" dirty="0">
                <a:solidFill>
                  <a:srgbClr val="000000"/>
                </a:solidFill>
                <a:latin typeface="DNP 秀英丸ゴシック Std"/>
                <a:ea typeface="DNP 秀英丸ゴシック Std"/>
                <a:cs typeface="DNP 秀英丸ゴシック Std"/>
                <a:sym typeface="DNP 秀英丸ゴシック Std"/>
              </a:rPr>
              <a:t>券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4267264" y="8933391"/>
            <a:ext cx="2089901" cy="1670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400"/>
              </a:lnSpc>
              <a:spcBef>
                <a:spcPct val="0"/>
              </a:spcBef>
            </a:pPr>
            <a:r>
              <a:rPr lang="en-US" sz="1000" spc="100" dirty="0" err="1">
                <a:solidFill>
                  <a:srgbClr val="000000"/>
                </a:solidFill>
                <a:latin typeface="DNP 秀英丸ゴシック Std"/>
                <a:ea typeface="DNP 秀英丸ゴシック Std"/>
                <a:cs typeface="DNP 秀英丸ゴシック Std"/>
                <a:sym typeface="DNP 秀英丸ゴシック Std"/>
              </a:rPr>
              <a:t>おじいちゃん・おばあちゃんへ</a:t>
            </a:r>
            <a:endParaRPr lang="en-US" sz="1000" spc="100" dirty="0">
              <a:solidFill>
                <a:srgbClr val="000000"/>
              </a:solidFill>
              <a:latin typeface="DNP 秀英丸ゴシック Std"/>
              <a:ea typeface="DNP 秀英丸ゴシック Std"/>
              <a:cs typeface="DNP 秀英丸ゴシック Std"/>
              <a:sym typeface="DNP 秀英丸ゴシック Std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442528" y="8933391"/>
            <a:ext cx="2089901" cy="1670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400"/>
              </a:lnSpc>
              <a:spcBef>
                <a:spcPct val="0"/>
              </a:spcBef>
            </a:pPr>
            <a:r>
              <a:rPr lang="en-US" sz="1000" spc="100">
                <a:solidFill>
                  <a:srgbClr val="000000"/>
                </a:solidFill>
                <a:latin typeface="DNP 秀英丸ゴシック Std"/>
                <a:ea typeface="DNP 秀英丸ゴシック Std"/>
                <a:cs typeface="DNP 秀英丸ゴシック Std"/>
                <a:sym typeface="DNP 秀英丸ゴシック Std"/>
              </a:rPr>
              <a:t>おじいちゃん・おばあちゃんへ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4244879" y="7746270"/>
            <a:ext cx="2514695" cy="3124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"/>
              </a:lnSpc>
              <a:spcBef>
                <a:spcPct val="0"/>
              </a:spcBef>
            </a:pPr>
            <a:r>
              <a:rPr lang="en-US" sz="1200" spc="120" dirty="0" err="1">
                <a:solidFill>
                  <a:srgbClr val="000000"/>
                </a:solidFill>
                <a:latin typeface="DNP 秀英丸ゴシック Std"/>
                <a:ea typeface="DNP 秀英丸ゴシック Std"/>
                <a:cs typeface="DNP 秀英丸ゴシック Std"/>
                <a:sym typeface="DNP 秀英丸ゴシック Std"/>
              </a:rPr>
              <a:t>メッセージや似顔絵をかいてね</a:t>
            </a:r>
            <a:r>
              <a:rPr lang="en-US" sz="1200" spc="120" dirty="0">
                <a:solidFill>
                  <a:srgbClr val="000000"/>
                </a:solidFill>
                <a:latin typeface="DNP 秀英丸ゴシック Std"/>
                <a:ea typeface="DNP 秀英丸ゴシック Std"/>
                <a:cs typeface="DNP 秀英丸ゴシック Std"/>
                <a:sym typeface="DNP 秀英丸ゴシック Std"/>
              </a:rPr>
              <a:t>！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2741141" y="1271610"/>
            <a:ext cx="2103909" cy="2652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380"/>
              </a:lnSpc>
              <a:spcBef>
                <a:spcPct val="0"/>
              </a:spcBef>
            </a:pPr>
            <a:r>
              <a:rPr lang="en-US" sz="1700" spc="510" dirty="0" err="1">
                <a:solidFill>
                  <a:srgbClr val="000000"/>
                </a:solidFill>
                <a:latin typeface="Popジョイ B"/>
                <a:ea typeface="Popジョイ B"/>
                <a:cs typeface="Popジョイ B"/>
                <a:sym typeface="Popジョイ B"/>
              </a:rPr>
              <a:t>いつもありがとう</a:t>
            </a:r>
            <a:endParaRPr lang="en-US" sz="1700" spc="510" dirty="0">
              <a:solidFill>
                <a:srgbClr val="000000"/>
              </a:solidFill>
              <a:latin typeface="Popジョイ B"/>
              <a:ea typeface="Popジョイ B"/>
              <a:cs typeface="Popジョイ B"/>
              <a:sym typeface="Popジョイ B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3936578" y="1127515"/>
            <a:ext cx="9525" cy="2997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80"/>
              </a:lnSpc>
              <a:spcBef>
                <a:spcPct val="0"/>
              </a:spcBef>
            </a:pP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</Words>
  <Application>Microsoft Office PowerPoint</Application>
  <PresentationFormat>ユーザー設定</PresentationFormat>
  <Paragraphs>7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Calibri</vt:lpstr>
      <vt:lpstr>Popジョイ B</vt:lpstr>
      <vt:lpstr>DNP 秀英丸ゴシック Std</vt:lpstr>
      <vt:lpstr>Arial</vt:lpstr>
      <vt:lpstr>Office Theme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2026-09-12T15:54:58Z</dcterms:created>
  <dcterms:modified xsi:type="dcterms:W3CDTF">2026-09-12T15:55:01Z</dcterms:modified>
  <dc:identifier/>
</cp:coreProperties>
</file>